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1"/>
  </p:notesMasterIdLst>
  <p:handoutMasterIdLst>
    <p:handoutMasterId r:id="rId22"/>
  </p:handoutMasterIdLst>
  <p:sldIdLst>
    <p:sldId id="264" r:id="rId5"/>
    <p:sldId id="276" r:id="rId6"/>
    <p:sldId id="278" r:id="rId7"/>
    <p:sldId id="279" r:id="rId8"/>
    <p:sldId id="277" r:id="rId9"/>
    <p:sldId id="281" r:id="rId10"/>
    <p:sldId id="282" r:id="rId11"/>
    <p:sldId id="283" r:id="rId12"/>
    <p:sldId id="284" r:id="rId13"/>
    <p:sldId id="286" r:id="rId14"/>
    <p:sldId id="287" r:id="rId15"/>
    <p:sldId id="288" r:id="rId16"/>
    <p:sldId id="285" r:id="rId17"/>
    <p:sldId id="269" r:id="rId18"/>
    <p:sldId id="268" r:id="rId19"/>
    <p:sldId id="266" r:id="rId20"/>
  </p:sldIdLst>
  <p:sldSz cx="12188825" cy="6858000"/>
  <p:notesSz cx="6858000" cy="9144000"/>
  <p:defaultTextStyle>
    <a:defPPr rtl="0">
      <a:defRPr lang="hr-hr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3839" userDrawn="1">
          <p15:clr>
            <a:srgbClr val="A4A3A4"/>
          </p15:clr>
        </p15:guide>
        <p15:guide id="10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7814" autoAdjust="0"/>
  </p:normalViewPr>
  <p:slideViewPr>
    <p:cSldViewPr showGuides="1">
      <p:cViewPr varScale="1">
        <p:scale>
          <a:sx n="100" d="100"/>
          <a:sy n="100" d="100"/>
        </p:scale>
        <p:origin x="990" y="84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100" d="100"/>
          <a:sy n="100" d="100"/>
        </p:scale>
        <p:origin x="3552" y="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zaglavlj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hr-HR" dirty="0">
              <a:solidFill>
                <a:schemeClr val="tx2"/>
              </a:solidFill>
            </a:endParaRPr>
          </a:p>
        </p:txBody>
      </p:sp>
      <p:sp>
        <p:nvSpPr>
          <p:cNvPr id="3" name="Rezervirano mjesto za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07B12FFC-6A1E-4F27-BF93-7A197304F290}" type="datetime1">
              <a:rPr lang="hr-HR" smtClean="0">
                <a:solidFill>
                  <a:schemeClr val="tx2"/>
                </a:solidFill>
              </a:rPr>
              <a:t>14.1.2022.</a:t>
            </a:fld>
            <a:endParaRPr lang="hr-HR" dirty="0">
              <a:solidFill>
                <a:schemeClr val="tx2"/>
              </a:solidFill>
            </a:endParaRPr>
          </a:p>
        </p:txBody>
      </p:sp>
      <p:sp>
        <p:nvSpPr>
          <p:cNvPr id="4" name="Rezervirano mjesto za podnožj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hr-HR" dirty="0">
              <a:solidFill>
                <a:schemeClr val="tx2"/>
              </a:solidFill>
            </a:endParaRPr>
          </a:p>
        </p:txBody>
      </p:sp>
      <p:sp>
        <p:nvSpPr>
          <p:cNvPr id="5" name="Rezervirano mjesto za broj slajd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CFD77566-CD65-4859-9FA1-43956DC85B8C}" type="slidenum">
              <a:rPr lang="hr-HR" smtClean="0">
                <a:solidFill>
                  <a:schemeClr val="tx2"/>
                </a:solidFill>
              </a:rPr>
              <a:pPr algn="r" rtl="0"/>
              <a:t>‹#›</a:t>
            </a:fld>
            <a:endParaRPr lang="hr-HR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98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zaglavlj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>
                <a:solidFill>
                  <a:schemeClr val="tx2"/>
                </a:solidFill>
              </a:defRPr>
            </a:lvl1pPr>
          </a:lstStyle>
          <a:p>
            <a:pPr rtl="0"/>
            <a:endParaRPr lang="hr-HR" dirty="0"/>
          </a:p>
        </p:txBody>
      </p:sp>
      <p:sp>
        <p:nvSpPr>
          <p:cNvPr id="3" name="Rezervirano mjesto za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>
                <a:solidFill>
                  <a:schemeClr val="tx2"/>
                </a:solidFill>
              </a:defRPr>
            </a:lvl1pPr>
          </a:lstStyle>
          <a:p>
            <a:fld id="{C366462F-910E-47C3-89C0-F600CDC392F4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4" name="Rezervirano mjesto za sliku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r-HR" dirty="0"/>
          </a:p>
        </p:txBody>
      </p:sp>
      <p:sp>
        <p:nvSpPr>
          <p:cNvPr id="5" name="Rezervirano mjesto za bilješk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r-HR" dirty="0"/>
              <a:t>Uredite stilove teksta matrice</a:t>
            </a:r>
          </a:p>
          <a:p>
            <a:pPr lvl="1" rtl="0"/>
            <a:r>
              <a:rPr lang="hr-HR" dirty="0"/>
              <a:t>Druga razina</a:t>
            </a:r>
          </a:p>
          <a:p>
            <a:pPr lvl="2" rtl="0"/>
            <a:r>
              <a:rPr lang="hr-HR" dirty="0"/>
              <a:t>Treća razina</a:t>
            </a:r>
          </a:p>
          <a:p>
            <a:pPr lvl="3" rtl="0"/>
            <a:r>
              <a:rPr lang="hr-HR" dirty="0"/>
              <a:t>Četvrta razina</a:t>
            </a:r>
          </a:p>
          <a:p>
            <a:pPr lvl="4" rtl="0"/>
            <a:r>
              <a:rPr lang="hr-HR" dirty="0"/>
              <a:t>Peta razina</a:t>
            </a:r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>
                <a:solidFill>
                  <a:schemeClr val="tx2"/>
                </a:solidFill>
              </a:defRPr>
            </a:lvl1pPr>
          </a:lstStyle>
          <a:p>
            <a:pPr rtl="0"/>
            <a:endParaRPr lang="hr-HR" dirty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>
                <a:solidFill>
                  <a:schemeClr val="tx2"/>
                </a:solidFill>
              </a:defRPr>
            </a:lvl1pPr>
          </a:lstStyle>
          <a:p>
            <a:fld id="{B8796F01-7154-41E0-B48B-A6921757531A}" type="slidenum">
              <a:rPr lang="hr-HR" smtClean="0"/>
              <a:pPr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40775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2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Poštovanje, moje ime je Vito Sabalić i danas ću u ime svoje grupe predstaviti temu koju smo obrađivali i proširenja koja smo na tu temu napravili!</a:t>
            </a:r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1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4829796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Sljedeće proširenje je predviđanje uspjeha na temelju demografije studenata.</a:t>
            </a:r>
          </a:p>
          <a:p>
            <a:r>
              <a:rPr lang="hr-HR" dirty="0"/>
              <a:t>Korištene su značajke: 1. </a:t>
            </a:r>
            <a:r>
              <a:rPr lang="hr-HR" dirty="0" err="1"/>
              <a:t>imd_band</a:t>
            </a:r>
            <a:r>
              <a:rPr lang="hr-HR" dirty="0"/>
              <a:t>, koja opisuje uvjete života studenata, 2. </a:t>
            </a:r>
            <a:r>
              <a:rPr lang="hr-HR" dirty="0" err="1"/>
              <a:t>highest_education</a:t>
            </a:r>
            <a:r>
              <a:rPr lang="hr-HR" dirty="0"/>
              <a:t>, koja predstavlja razinu obrazovanja studenata prije pohađanja, 3. </a:t>
            </a:r>
            <a:r>
              <a:rPr lang="hr-HR" dirty="0" err="1"/>
              <a:t>gender</a:t>
            </a:r>
            <a:r>
              <a:rPr lang="hr-HR" dirty="0"/>
              <a:t> i 4. </a:t>
            </a:r>
            <a:r>
              <a:rPr lang="hr-HR" dirty="0" err="1"/>
              <a:t>age_band</a:t>
            </a:r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10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7731454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 err="1"/>
              <a:t>Pretprocesiranje</a:t>
            </a:r>
            <a:r>
              <a:rPr lang="hr-HR" dirty="0"/>
              <a:t> je jednostavno uređivanje podatak i za klasifikaciju su korišteni </a:t>
            </a:r>
            <a:r>
              <a:rPr lang="hr-HR" dirty="0" err="1"/>
              <a:t>Decision</a:t>
            </a:r>
            <a:r>
              <a:rPr lang="hr-HR" dirty="0"/>
              <a:t> </a:t>
            </a:r>
            <a:r>
              <a:rPr lang="hr-HR" dirty="0" err="1"/>
              <a:t>Tree</a:t>
            </a:r>
            <a:r>
              <a:rPr lang="hr-HR" dirty="0"/>
              <a:t>, Random Forest, Logistička regresija i Naivni Bayes </a:t>
            </a:r>
            <a:r>
              <a:rPr lang="hr-HR" dirty="0" err="1"/>
              <a:t>klasifikatori</a:t>
            </a:r>
            <a:r>
              <a:rPr lang="hr-HR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11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0657715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Rezultati su malo razočaravajući. Vidimo da niti jedan </a:t>
            </a:r>
            <a:r>
              <a:rPr lang="hr-HR" dirty="0" err="1"/>
              <a:t>klasifikator</a:t>
            </a:r>
            <a:r>
              <a:rPr lang="hr-HR" dirty="0"/>
              <a:t> nije dao visoku točnost predviđanja. Odnosno, sve točnosti su oko 50% što je praktički pogađanje rezultata.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12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0924947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Konačno,  zadnje proširenje je predviđanje ostvarenja više od 80 bodova s obzirom na aktivnost. </a:t>
            </a:r>
          </a:p>
          <a:p>
            <a:r>
              <a:rPr lang="hr-HR" dirty="0"/>
              <a:t>Podaci su takvi da je 43% studenata je imalo više od 80 bodova, dok, naravno, 57 % nije imalo više od 80. (Što je zapravo jako visok uspjeh)</a:t>
            </a:r>
            <a:endParaRPr lang="en-GB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13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8003493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Prilikom </a:t>
            </a:r>
            <a:r>
              <a:rPr lang="hr-HR" dirty="0" err="1"/>
              <a:t>pretprocesiranja</a:t>
            </a:r>
            <a:r>
              <a:rPr lang="hr-HR" dirty="0"/>
              <a:t> su korištene sve prethodno navedene značajke, dakle demografija, broj klikova i slično.</a:t>
            </a:r>
          </a:p>
          <a:p>
            <a:r>
              <a:rPr lang="hr-HR" dirty="0"/>
              <a:t>A oznake su svedene na 0 i 1. 1 ako je student imao više od 80 bodova, 0 ako nije.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14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677068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12189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r-HR" dirty="0">
                <a:latin typeface="inherit"/>
              </a:rPr>
              <a:t>Najbolji rezultati su postignuti sa </a:t>
            </a:r>
            <a:r>
              <a:rPr lang="hr-HR" dirty="0" err="1">
                <a:latin typeface="inherit"/>
              </a:rPr>
              <a:t>Gradient</a:t>
            </a:r>
            <a:r>
              <a:rPr lang="hr-HR" dirty="0">
                <a:latin typeface="inherit"/>
              </a:rPr>
              <a:t> </a:t>
            </a:r>
            <a:r>
              <a:rPr lang="hr-HR" dirty="0" err="1">
                <a:latin typeface="inherit"/>
              </a:rPr>
              <a:t>Boosting</a:t>
            </a:r>
            <a:r>
              <a:rPr lang="hr-HR" dirty="0">
                <a:latin typeface="inherit"/>
              </a:rPr>
              <a:t> </a:t>
            </a:r>
            <a:r>
              <a:rPr lang="hr-HR" dirty="0" err="1">
                <a:latin typeface="inherit"/>
              </a:rPr>
              <a:t>klasifikatorom</a:t>
            </a:r>
            <a:r>
              <a:rPr lang="hr-HR" dirty="0">
                <a:latin typeface="inherit"/>
              </a:rPr>
              <a:t>. No, svejedno vidimo da samo pomoću značajki i aktivnosti ne možemo dobro predvidjeti točan uspjeh. Točnost predviđanja je malo viša od samog pogađanja.</a:t>
            </a:r>
          </a:p>
          <a:p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15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487170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I to je to od našeg projekta, hvala na pozornosti!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16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41906505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Tema koju smo obrađivali istražuje svakodnevnu aktivnost studenata u virtualnom okruženju za učenje i nastoji predvidjeti uspjeh studenata na temelju tih aktivnosti.</a:t>
            </a:r>
          </a:p>
          <a:p>
            <a:r>
              <a:rPr lang="hr-HR" dirty="0"/>
              <a:t>Pokazuje se da svakodnevna aktivnost ima veliku </a:t>
            </a:r>
            <a:r>
              <a:rPr lang="hr-HR" dirty="0" err="1"/>
              <a:t>prediktivnu</a:t>
            </a:r>
            <a:r>
              <a:rPr lang="hr-HR" dirty="0"/>
              <a:t> </a:t>
            </a:r>
            <a:r>
              <a:rPr lang="hr-HR" dirty="0" err="1"/>
              <a:t>sposobnos</a:t>
            </a:r>
            <a:r>
              <a:rPr lang="hr-HR" dirty="0"/>
              <a:t> i tijekom klasifikacije se uzimaju u obzir značajke poput broja klikova u danu, spol, invaliditet i slično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2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887794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/>
            <a:r>
              <a:rPr lang="hr-HR" b="0" i="0" dirty="0">
                <a:solidFill>
                  <a:srgbClr val="68A28C"/>
                </a:solidFill>
                <a:effectLst/>
                <a:latin typeface="inherit"/>
              </a:rPr>
              <a:t>-      Pokazuje se da informacije o učenicima daju relativno visoku točnost predviđanja. Međutim, </a:t>
            </a:r>
            <a:r>
              <a:rPr lang="hr-HR" b="0" i="0" dirty="0" err="1">
                <a:solidFill>
                  <a:srgbClr val="68A28C"/>
                </a:solidFill>
                <a:effectLst/>
                <a:latin typeface="inherit"/>
              </a:rPr>
              <a:t>nekonzistenta</a:t>
            </a:r>
            <a:r>
              <a:rPr lang="hr-HR" b="0" i="0" dirty="0">
                <a:solidFill>
                  <a:srgbClr val="68A28C"/>
                </a:solidFill>
                <a:effectLst/>
                <a:latin typeface="inherit"/>
              </a:rPr>
              <a:t> je.</a:t>
            </a:r>
          </a:p>
          <a:p>
            <a:pPr marL="285750" indent="-285750" algn="l" rtl="0">
              <a:buFontTx/>
              <a:buChar char="-"/>
            </a:pPr>
            <a:r>
              <a:rPr lang="hr-HR" b="0" i="0" dirty="0">
                <a:solidFill>
                  <a:srgbClr val="68A28C"/>
                </a:solidFill>
                <a:effectLst/>
                <a:latin typeface="inherit"/>
              </a:rPr>
              <a:t>Najveću točnost ima dnevna aktivnost., gdje se gleda je li student bio aktivan ili ne.</a:t>
            </a:r>
          </a:p>
          <a:p>
            <a:pPr marL="285750" indent="-285750" algn="l" rtl="0">
              <a:buFontTx/>
              <a:buChar char="-"/>
            </a:pPr>
            <a:r>
              <a:rPr lang="hr-HR" b="0" i="0" dirty="0">
                <a:solidFill>
                  <a:srgbClr val="68A28C"/>
                </a:solidFill>
                <a:effectLst/>
                <a:latin typeface="inherit"/>
              </a:rPr>
              <a:t>Kombinacija informacije o studentima i dnevne aktivnosti također daje visoke, ali nekonzistentne točnosti.</a:t>
            </a:r>
            <a:endParaRPr lang="hr-HR" b="0" i="0" dirty="0">
              <a:solidFill>
                <a:srgbClr val="000000"/>
              </a:solidFill>
              <a:effectLst/>
              <a:latin typeface="RalewayBold"/>
            </a:endParaRPr>
          </a:p>
          <a:p>
            <a:pPr algn="l" rtl="0"/>
            <a:endParaRPr lang="hr-H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3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4299270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Na grafovima su prikazane različite vrste učenika na studiju i njihova aktivnost po danima semestra. </a:t>
            </a:r>
          </a:p>
          <a:p>
            <a:r>
              <a:rPr lang="hr-HR" dirty="0"/>
              <a:t>Vidimo da je student prvog grafa bio vrlo aktivan tijekom cijelog semestra, dok je student na donjem lijevom grafu je, klasično, bio aktivan samo na početku semestra, a nakon toga se njegova aktivnost smanjivala.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4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991123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Napravili smo tri proširenja na glavnu temu:</a:t>
            </a:r>
          </a:p>
          <a:p>
            <a:r>
              <a:rPr lang="hr-HR" dirty="0"/>
              <a:t>Prvo proširenje je: predviđanje ranog ispisa učenika,</a:t>
            </a:r>
          </a:p>
          <a:p>
            <a:r>
              <a:rPr lang="hr-HR" dirty="0"/>
              <a:t>Drugo je Predviđanje uspjeha studenta na temelju njegove (ili njene) demografije,</a:t>
            </a:r>
          </a:p>
          <a:p>
            <a:r>
              <a:rPr lang="hr-HR" dirty="0"/>
              <a:t>I treće je predviđanje ostvarenja više od 80 bodova s obzirom na aktivnost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5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9466516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Dakle, prvo je predviđanje ranog ispisa studenta.</a:t>
            </a:r>
          </a:p>
          <a:p>
            <a:r>
              <a:rPr lang="hr-HR" dirty="0"/>
              <a:t>Od 32 593 studenata, 31 % njih se ispisalo sa studija, dok je, jasno, njih 69% (</a:t>
            </a:r>
            <a:r>
              <a:rPr lang="hr-HR" dirty="0" err="1"/>
              <a:t>nice</a:t>
            </a:r>
            <a:r>
              <a:rPr lang="hr-HR" dirty="0"/>
              <a:t>) ostalo. Stoga očekujemo da će naš model imat točnost veću od 69%</a:t>
            </a:r>
            <a:endParaRPr lang="en-GB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6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8836731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Značajke koje su korištene za predviđanje su demografske značajke, rezultat studenta na provjerama znanja, ukupna aktivnost studenta po različitim kategorijama aktivnosti i ukupan broj pristupa studenta različitim kategorijama aktivnosti. Konačno, korištene su sve navedene značajke zajedno, kojih je ukupno 50, za predviđanje ranog ispisa studenta</a:t>
            </a:r>
            <a:endParaRPr lang="en-GB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7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3367467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Korištene su tri vrste podataka, </a:t>
            </a:r>
            <a:r>
              <a:rPr lang="hr-HR" dirty="0" err="1"/>
              <a:t>neprocesirani</a:t>
            </a:r>
            <a:r>
              <a:rPr lang="hr-HR" dirty="0"/>
              <a:t> podaci, podaci skalirani sa </a:t>
            </a:r>
            <a:r>
              <a:rPr lang="hr-HR" dirty="0" err="1"/>
              <a:t>MinMax</a:t>
            </a:r>
            <a:r>
              <a:rPr lang="hr-HR" dirty="0"/>
              <a:t> </a:t>
            </a:r>
            <a:r>
              <a:rPr lang="hr-HR" dirty="0" err="1"/>
              <a:t>skalerom</a:t>
            </a:r>
            <a:r>
              <a:rPr lang="hr-HR" dirty="0"/>
              <a:t> i standardno skalirani podaci. Kod testiranja koristila se petero-struka unakrsna validacija.</a:t>
            </a:r>
            <a:endParaRPr lang="en-GB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8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1853671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slike slajd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zervirano mjesto bilježaka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r-HR" dirty="0"/>
              <a:t>Ovdje vidimo rezultate testiranja. Najbolji rezultati su postignuti sa </a:t>
            </a:r>
            <a:r>
              <a:rPr lang="hr-HR" dirty="0" err="1"/>
              <a:t>Gradient</a:t>
            </a:r>
            <a:r>
              <a:rPr lang="hr-HR" dirty="0"/>
              <a:t> </a:t>
            </a:r>
            <a:r>
              <a:rPr lang="hr-HR" dirty="0" err="1"/>
              <a:t>Boosting</a:t>
            </a:r>
            <a:r>
              <a:rPr lang="hr-HR" dirty="0"/>
              <a:t> </a:t>
            </a:r>
            <a:r>
              <a:rPr lang="hr-HR" dirty="0" err="1"/>
              <a:t>klasifikatorm</a:t>
            </a:r>
            <a:r>
              <a:rPr lang="hr-HR" dirty="0"/>
              <a:t> kada koristimo značajke „provjere znanja” i sve značajke zajedno. Također, Logistička regresija daje veliku točnost kada koristimo značajke „provjere znanje” i sve značajke zajedno.</a:t>
            </a:r>
            <a:endParaRPr lang="en-GB" dirty="0"/>
          </a:p>
        </p:txBody>
      </p:sp>
      <p:sp>
        <p:nvSpPr>
          <p:cNvPr id="4" name="Rezervirano mjesto broja slajd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796F01-7154-41E0-B48B-A6921757531A}" type="slidenum">
              <a:rPr lang="hr-HR" smtClean="0"/>
              <a:pPr/>
              <a:t>9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837617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slajd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4672383" y="1498601"/>
            <a:ext cx="7008574" cy="3298825"/>
          </a:xfrm>
        </p:spPr>
        <p:txBody>
          <a:bodyPr rtlCol="0">
            <a:normAutofit/>
          </a:bodyPr>
          <a:lstStyle>
            <a:lvl1pPr algn="l" rtl="0">
              <a:lnSpc>
                <a:spcPct val="90000"/>
              </a:lnSpc>
              <a:defRPr sz="5400" cap="none" baseline="0"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4672383" y="4927600"/>
            <a:ext cx="7008574" cy="1244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>
                <a:solidFill>
                  <a:schemeClr val="tx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r-HR"/>
              <a:t>Kliknite da biste uredili stil podnaslova matrice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222770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Okomiti tekst s rezerviranim mjestom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hr-HR"/>
              <a:t>Kliknite da biste uredili matrice</a:t>
            </a:r>
          </a:p>
          <a:p>
            <a:pPr lvl="1" rtl="0"/>
            <a:r>
              <a:rPr lang="hr-HR"/>
              <a:t>Druga razina</a:t>
            </a:r>
          </a:p>
          <a:p>
            <a:pPr lvl="2" rtl="0"/>
            <a:r>
              <a:rPr lang="hr-HR"/>
              <a:t>Treća razina</a:t>
            </a:r>
          </a:p>
          <a:p>
            <a:pPr lvl="3" rtl="0"/>
            <a:r>
              <a:rPr lang="hr-HR"/>
              <a:t>Četvrta razina</a:t>
            </a:r>
          </a:p>
          <a:p>
            <a:pPr lvl="4" rtl="0"/>
            <a:r>
              <a:rPr lang="hr-HR"/>
              <a:t>Peta razina stilove teksta</a:t>
            </a:r>
            <a:endParaRPr lang="hr-HR" dirty="0"/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67F4786-3BAD-4B19-B924-A4D66AC4F03B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010434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komiti naslov 1"/>
          <p:cNvSpPr>
            <a:spLocks noGrp="1"/>
          </p:cNvSpPr>
          <p:nvPr>
            <p:ph type="title" orient="vert"/>
          </p:nvPr>
        </p:nvSpPr>
        <p:spPr>
          <a:xfrm>
            <a:off x="9852633" y="274638"/>
            <a:ext cx="1422030" cy="5897561"/>
          </a:xfrm>
        </p:spPr>
        <p:txBody>
          <a:bodyPr vert="eaVert" rtlCol="0"/>
          <a:lstStyle>
            <a:lvl1pPr rtl="0">
              <a:defRPr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Okomiti tekst s rezerviranim mjestom 2"/>
          <p:cNvSpPr>
            <a:spLocks noGrp="1"/>
          </p:cNvSpPr>
          <p:nvPr>
            <p:ph type="body" orient="vert" idx="1"/>
          </p:nvPr>
        </p:nvSpPr>
        <p:spPr>
          <a:xfrm>
            <a:off x="1117309" y="274638"/>
            <a:ext cx="8532178" cy="5897561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hr-HR"/>
              <a:t>Kliknite da biste uredili matrice</a:t>
            </a:r>
          </a:p>
          <a:p>
            <a:pPr lvl="1" rtl="0"/>
            <a:r>
              <a:rPr lang="hr-HR"/>
              <a:t>Druga razina</a:t>
            </a:r>
          </a:p>
          <a:p>
            <a:pPr lvl="2" rtl="0"/>
            <a:r>
              <a:rPr lang="hr-HR"/>
              <a:t>Treća razina</a:t>
            </a:r>
          </a:p>
          <a:p>
            <a:pPr lvl="3" rtl="0"/>
            <a:r>
              <a:rPr lang="hr-HR"/>
              <a:t>Četvrta razina</a:t>
            </a:r>
          </a:p>
          <a:p>
            <a:pPr lvl="4" rtl="0"/>
            <a:r>
              <a:rPr lang="hr-HR"/>
              <a:t>Peta razina stilove teksta</a:t>
            </a:r>
            <a:endParaRPr lang="hr-HR" dirty="0"/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3E37F3F-AD3D-47A4-B4F5-6B848C8E0A27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1C5AD9-787D-40FA-8A4D-16A055B9AF81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650715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Rezervirano mjesto za sadržaj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  <a:lvl5pPr algn="l" rtl="0">
              <a:defRPr/>
            </a:lvl5pPr>
            <a:lvl6pPr algn="l" rtl="0">
              <a:defRPr/>
            </a:lvl6pPr>
            <a:lvl7pPr algn="l" rtl="0">
              <a:defRPr baseline="0"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hr-HR"/>
              <a:t>Kliknite da biste uredili matrice</a:t>
            </a:r>
          </a:p>
          <a:p>
            <a:pPr lvl="1" rtl="0"/>
            <a:r>
              <a:rPr lang="hr-HR"/>
              <a:t>Druga razina</a:t>
            </a:r>
          </a:p>
          <a:p>
            <a:pPr lvl="2" rtl="0"/>
            <a:r>
              <a:rPr lang="hr-HR"/>
              <a:t>Treća razina</a:t>
            </a:r>
          </a:p>
          <a:p>
            <a:pPr lvl="3" rtl="0"/>
            <a:r>
              <a:rPr lang="hr-HR"/>
              <a:t>Četvrta razina</a:t>
            </a:r>
          </a:p>
          <a:p>
            <a:pPr lvl="4" rtl="0"/>
            <a:r>
              <a:rPr lang="hr-HR"/>
              <a:t>Peta razina stilove teksta</a:t>
            </a:r>
            <a:endParaRPr lang="hr-HR" dirty="0"/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5B106B4-18F1-443C-986B-3ED708BE4091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A60BA0E-20D0-4E7C-B286-26C960A6788F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6352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Zaglavlje sekcije">
    <p:bg bwMode="auto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12589" y="4445000"/>
            <a:ext cx="7008574" cy="1930400"/>
          </a:xfrm>
        </p:spPr>
        <p:txBody>
          <a:bodyPr rtlCol="0" anchor="t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812589" y="3124200"/>
            <a:ext cx="7008574" cy="1296987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r-HR"/>
              <a:t>Kliknite da biste uredili matrice</a:t>
            </a:r>
          </a:p>
        </p:txBody>
      </p:sp>
    </p:spTree>
    <p:extLst>
      <p:ext uri="{BB962C8B-B14F-4D97-AF65-F5344CB8AC3E}">
        <p14:creationId xmlns:p14="http://schemas.microsoft.com/office/powerpoint/2010/main" val="41963402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Rezervirano mjesto za sadržaj 2"/>
          <p:cNvSpPr>
            <a:spLocks noGrp="1"/>
          </p:cNvSpPr>
          <p:nvPr>
            <p:ph sz="half" idx="1"/>
          </p:nvPr>
        </p:nvSpPr>
        <p:spPr>
          <a:xfrm>
            <a:off x="1117309" y="1701800"/>
            <a:ext cx="4977104" cy="4470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800"/>
            </a:lvl4pPr>
            <a:lvl5pPr marL="2011328" algn="l" rtl="0">
              <a:defRPr sz="1800"/>
            </a:lvl5pPr>
            <a:lvl6pPr marL="2011328" algn="l" rtl="0">
              <a:defRPr sz="1800"/>
            </a:lvl6pPr>
            <a:lvl7pPr marL="2011328" algn="l" rtl="0">
              <a:defRPr sz="1800"/>
            </a:lvl7pPr>
            <a:lvl8pPr marL="2011328" algn="l" rtl="0">
              <a:defRPr sz="1800"/>
            </a:lvl8pPr>
            <a:lvl9pPr marL="2011328" algn="l" rtl="0">
              <a:defRPr sz="1800"/>
            </a:lvl9pPr>
          </a:lstStyle>
          <a:p>
            <a:pPr lvl="0" rtl="0"/>
            <a:r>
              <a:rPr lang="hr-HR"/>
              <a:t>Kliknite da biste uredili matrice</a:t>
            </a:r>
          </a:p>
          <a:p>
            <a:pPr lvl="1" rtl="0"/>
            <a:r>
              <a:rPr lang="hr-HR"/>
              <a:t>Druga razina</a:t>
            </a:r>
          </a:p>
          <a:p>
            <a:pPr lvl="2" rtl="0"/>
            <a:r>
              <a:rPr lang="hr-HR"/>
              <a:t>Treća razina</a:t>
            </a:r>
          </a:p>
          <a:p>
            <a:pPr lvl="3" rtl="0"/>
            <a:r>
              <a:rPr lang="hr-HR"/>
              <a:t>Četvrta razina</a:t>
            </a:r>
          </a:p>
          <a:p>
            <a:pPr lvl="4" rtl="0"/>
            <a:r>
              <a:rPr lang="hr-HR"/>
              <a:t>Peta razina stilove teksta</a:t>
            </a:r>
            <a:endParaRPr lang="hr-HR" dirty="0"/>
          </a:p>
        </p:txBody>
      </p:sp>
      <p:sp>
        <p:nvSpPr>
          <p:cNvPr id="4" name="Rezervirano mjesto za sadržaj 3"/>
          <p:cNvSpPr>
            <a:spLocks noGrp="1"/>
          </p:cNvSpPr>
          <p:nvPr>
            <p:ph sz="half" idx="2"/>
          </p:nvPr>
        </p:nvSpPr>
        <p:spPr>
          <a:xfrm>
            <a:off x="6297559" y="1701800"/>
            <a:ext cx="4977104" cy="4470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800"/>
            </a:lvl4pPr>
            <a:lvl5pPr marL="2011328" algn="l" rtl="0">
              <a:defRPr sz="1800"/>
            </a:lvl5pPr>
            <a:lvl6pPr marL="2011328" algn="l" rtl="0">
              <a:defRPr sz="1800"/>
            </a:lvl6pPr>
            <a:lvl7pPr marL="2011328" algn="l" rtl="0">
              <a:defRPr sz="1800"/>
            </a:lvl7pPr>
            <a:lvl8pPr marL="2011328" algn="l" rtl="0">
              <a:defRPr sz="1800"/>
            </a:lvl8pPr>
            <a:lvl9pPr marL="2011328" algn="l" rtl="0">
              <a:defRPr sz="1800"/>
            </a:lvl9pPr>
          </a:lstStyle>
          <a:p>
            <a:pPr lvl="0" rtl="0"/>
            <a:r>
              <a:rPr lang="hr-HR"/>
              <a:t>Kliknite da biste uredili matrice</a:t>
            </a:r>
          </a:p>
          <a:p>
            <a:pPr lvl="1" rtl="0"/>
            <a:r>
              <a:rPr lang="hr-HR"/>
              <a:t>Druga razina</a:t>
            </a:r>
          </a:p>
          <a:p>
            <a:pPr lvl="2" rtl="0"/>
            <a:r>
              <a:rPr lang="hr-HR"/>
              <a:t>Treća razina</a:t>
            </a:r>
          </a:p>
          <a:p>
            <a:pPr lvl="3" rtl="0"/>
            <a:r>
              <a:rPr lang="hr-HR"/>
              <a:t>Četvrta razina</a:t>
            </a:r>
          </a:p>
          <a:p>
            <a:pPr lvl="4" rtl="0"/>
            <a:r>
              <a:rPr lang="hr-HR"/>
              <a:t>Peta razina stilove teksta</a:t>
            </a:r>
            <a:endParaRPr lang="hr-HR" dirty="0"/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C9F8808-6A83-4D11-84EF-3BD9A69EF190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489339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1121372" y="1608836"/>
            <a:ext cx="4973041" cy="512064"/>
          </a:xfrm>
        </p:spPr>
        <p:txBody>
          <a:bodyPr rtlCol="0" anchor="b">
            <a:noAutofit/>
          </a:bodyPr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hr-HR"/>
              <a:t>Kliknite da biste uredili matrice</a:t>
            </a:r>
          </a:p>
        </p:txBody>
      </p:sp>
      <p:sp>
        <p:nvSpPr>
          <p:cNvPr id="4" name="Rezervirano mjesto za sadržaj 3"/>
          <p:cNvSpPr>
            <a:spLocks noGrp="1"/>
          </p:cNvSpPr>
          <p:nvPr>
            <p:ph sz="half" idx="2"/>
          </p:nvPr>
        </p:nvSpPr>
        <p:spPr>
          <a:xfrm>
            <a:off x="1117309" y="2209800"/>
            <a:ext cx="4977104" cy="39624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800"/>
            </a:lvl3pPr>
            <a:lvl4pPr algn="l" rtl="0">
              <a:defRPr sz="1800"/>
            </a:lvl4pPr>
            <a:lvl5pPr marL="2011328" algn="l" rtl="0">
              <a:defRPr sz="1800"/>
            </a:lvl5pPr>
            <a:lvl6pPr marL="2011328" algn="l" rtl="0">
              <a:defRPr sz="1800"/>
            </a:lvl6pPr>
            <a:lvl7pPr marL="2011328" algn="l" rtl="0">
              <a:defRPr sz="1800"/>
            </a:lvl7pPr>
            <a:lvl8pPr marL="2011328" algn="l" rtl="0">
              <a:defRPr sz="1800"/>
            </a:lvl8pPr>
            <a:lvl9pPr marL="2011328" algn="l" rtl="0">
              <a:defRPr sz="1800"/>
            </a:lvl9pPr>
          </a:lstStyle>
          <a:p>
            <a:pPr lvl="0" rtl="0"/>
            <a:r>
              <a:rPr lang="hr-HR"/>
              <a:t>Kliknite da biste uredili matrice</a:t>
            </a:r>
          </a:p>
          <a:p>
            <a:pPr lvl="1" rtl="0"/>
            <a:r>
              <a:rPr lang="hr-HR"/>
              <a:t>Druga razina</a:t>
            </a:r>
          </a:p>
          <a:p>
            <a:pPr lvl="2" rtl="0"/>
            <a:r>
              <a:rPr lang="hr-HR"/>
              <a:t>Treća razina</a:t>
            </a:r>
          </a:p>
          <a:p>
            <a:pPr lvl="3" rtl="0"/>
            <a:r>
              <a:rPr lang="hr-HR"/>
              <a:t>Četvrta razina</a:t>
            </a:r>
          </a:p>
          <a:p>
            <a:pPr lvl="4" rtl="0"/>
            <a:r>
              <a:rPr lang="hr-HR"/>
              <a:t>Peta razina stilove teksta</a:t>
            </a:r>
            <a:endParaRPr lang="hr-HR" dirty="0"/>
          </a:p>
        </p:txBody>
      </p:sp>
      <p:sp>
        <p:nvSpPr>
          <p:cNvPr id="5" name="Rezervirano mjesto za tekst 4"/>
          <p:cNvSpPr>
            <a:spLocks noGrp="1"/>
          </p:cNvSpPr>
          <p:nvPr>
            <p:ph type="body" sz="quarter" idx="3"/>
          </p:nvPr>
        </p:nvSpPr>
        <p:spPr>
          <a:xfrm>
            <a:off x="6301622" y="1608836"/>
            <a:ext cx="4973041" cy="512064"/>
          </a:xfrm>
        </p:spPr>
        <p:txBody>
          <a:bodyPr rtlCol="0" anchor="b">
            <a:noAutofit/>
          </a:bodyPr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hr-HR"/>
              <a:t>Kliknite da biste uredili matrice</a:t>
            </a:r>
          </a:p>
        </p:txBody>
      </p:sp>
      <p:sp>
        <p:nvSpPr>
          <p:cNvPr id="6" name="Rezervirano mjesto za sadržaj 5"/>
          <p:cNvSpPr>
            <a:spLocks noGrp="1"/>
          </p:cNvSpPr>
          <p:nvPr>
            <p:ph sz="quarter" idx="4"/>
          </p:nvPr>
        </p:nvSpPr>
        <p:spPr>
          <a:xfrm>
            <a:off x="6297559" y="2209800"/>
            <a:ext cx="4977104" cy="39624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800"/>
            </a:lvl3pPr>
            <a:lvl4pPr algn="l" rtl="0">
              <a:defRPr sz="1800"/>
            </a:lvl4pPr>
            <a:lvl5pPr marL="2011328" algn="l" rtl="0">
              <a:defRPr sz="1800"/>
            </a:lvl5pPr>
            <a:lvl6pPr marL="2011328" algn="l" rtl="0">
              <a:defRPr sz="1800"/>
            </a:lvl6pPr>
            <a:lvl7pPr marL="2011328" algn="l" rtl="0">
              <a:defRPr sz="1800"/>
            </a:lvl7pPr>
            <a:lvl8pPr marL="2011328" algn="l" rtl="0">
              <a:defRPr sz="1800"/>
            </a:lvl8pPr>
            <a:lvl9pPr marL="2011328" algn="l" rtl="0">
              <a:defRPr sz="1800"/>
            </a:lvl9pPr>
          </a:lstStyle>
          <a:p>
            <a:pPr lvl="0" rtl="0"/>
            <a:r>
              <a:rPr lang="hr-HR"/>
              <a:t>Kliknite da biste uredili matrice</a:t>
            </a:r>
          </a:p>
          <a:p>
            <a:pPr lvl="1" rtl="0"/>
            <a:r>
              <a:rPr lang="hr-HR"/>
              <a:t>Druga razina</a:t>
            </a:r>
          </a:p>
          <a:p>
            <a:pPr lvl="2" rtl="0"/>
            <a:r>
              <a:rPr lang="hr-HR"/>
              <a:t>Treća razina</a:t>
            </a:r>
          </a:p>
          <a:p>
            <a:pPr lvl="3" rtl="0"/>
            <a:r>
              <a:rPr lang="hr-HR"/>
              <a:t>Četvrta razina</a:t>
            </a:r>
          </a:p>
          <a:p>
            <a:pPr lvl="4" rtl="0"/>
            <a:r>
              <a:rPr lang="hr-HR"/>
              <a:t>Peta razina stilove teksta</a:t>
            </a:r>
            <a:endParaRPr lang="hr-HR" dirty="0"/>
          </a:p>
        </p:txBody>
      </p:sp>
      <p:sp>
        <p:nvSpPr>
          <p:cNvPr id="7" name="Rezervirano mjesto za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599E7537-BE40-4477-A2C4-C71CF0258683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8" name="Rezervirano mjesto za podnožj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9" name="Rezervirano mjesto za broj slajd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55283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Rezervirano mjesto za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48A459E-6CF5-4B5D-9CC4-8723097BB38A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4" name="Rezervirano mjesto za podnožj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5" name="Rezervirano mjesto za broj slajd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3516763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50BC143-E34C-4EED-8978-CC3A33595504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3" name="Rezervirano mjesto za podnožj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4" name="Rezervirano mjesto za broj slajd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B37DED6-D4C7-42EE-AB49-D2E39E64FDE4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068731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avokutnik 7"/>
          <p:cNvSpPr/>
          <p:nvPr/>
        </p:nvSpPr>
        <p:spPr>
          <a:xfrm>
            <a:off x="3961368" y="0"/>
            <a:ext cx="7922736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hr-HR" dirty="0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304721" y="1701800"/>
            <a:ext cx="3351927" cy="2844800"/>
          </a:xfrm>
        </p:spPr>
        <p:txBody>
          <a:bodyPr rtlCol="0" anchor="b">
            <a:normAutofit/>
          </a:bodyPr>
          <a:lstStyle>
            <a:lvl1pPr algn="l" rtl="0">
              <a:defRPr sz="2000" b="1"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Rezervirano mjesto za sadržaj 2"/>
          <p:cNvSpPr>
            <a:spLocks noGrp="1"/>
          </p:cNvSpPr>
          <p:nvPr>
            <p:ph idx="1"/>
          </p:nvPr>
        </p:nvSpPr>
        <p:spPr>
          <a:xfrm>
            <a:off x="4469236" y="482600"/>
            <a:ext cx="6805427" cy="58928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800"/>
            </a:lvl4pPr>
            <a:lvl5pPr algn="l" rtl="0">
              <a:defRPr sz="1800"/>
            </a:lvl5pPr>
            <a:lvl6pPr algn="l" rtl="0">
              <a:defRPr sz="1800"/>
            </a:lvl6pPr>
            <a:lvl7pPr algn="l" rtl="0">
              <a:defRPr sz="1800"/>
            </a:lvl7pPr>
            <a:lvl8pPr algn="l" rtl="0">
              <a:defRPr sz="1800"/>
            </a:lvl8pPr>
            <a:lvl9pPr algn="l" rtl="0">
              <a:defRPr sz="1800"/>
            </a:lvl9pPr>
          </a:lstStyle>
          <a:p>
            <a:pPr lvl="0" rtl="0"/>
            <a:r>
              <a:rPr lang="hr-HR"/>
              <a:t>Kliknite da biste uredili matrice</a:t>
            </a:r>
          </a:p>
          <a:p>
            <a:pPr lvl="1" rtl="0"/>
            <a:r>
              <a:rPr lang="hr-HR"/>
              <a:t>Druga razina</a:t>
            </a:r>
          </a:p>
          <a:p>
            <a:pPr lvl="2" rtl="0"/>
            <a:r>
              <a:rPr lang="hr-HR"/>
              <a:t>Treća razina</a:t>
            </a:r>
          </a:p>
          <a:p>
            <a:pPr lvl="3" rtl="0"/>
            <a:r>
              <a:rPr lang="hr-HR"/>
              <a:t>Četvrta razina</a:t>
            </a:r>
          </a:p>
          <a:p>
            <a:pPr lvl="4" rtl="0"/>
            <a:r>
              <a:rPr lang="hr-HR"/>
              <a:t>Peta razina stilove teksta</a:t>
            </a:r>
            <a:endParaRPr lang="hr-HR" dirty="0"/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/>
          </p:nvPr>
        </p:nvSpPr>
        <p:spPr>
          <a:xfrm>
            <a:off x="304721" y="4648200"/>
            <a:ext cx="3351927" cy="17272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16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hr-HR"/>
              <a:t>Kliknite da biste uredili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1F2F456-2884-4BC8-860D-4CA245D3B80E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968072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avokutnik 7"/>
          <p:cNvSpPr/>
          <p:nvPr/>
        </p:nvSpPr>
        <p:spPr>
          <a:xfrm>
            <a:off x="2082258" y="0"/>
            <a:ext cx="8024310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hr-HR" dirty="0"/>
          </a:p>
        </p:txBody>
      </p:sp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437765" y="4800600"/>
            <a:ext cx="7313295" cy="762000"/>
          </a:xfrm>
        </p:spPr>
        <p:txBody>
          <a:bodyPr rtlCol="0" anchor="b">
            <a:normAutofit/>
          </a:bodyPr>
          <a:lstStyle>
            <a:lvl1pPr algn="l" rtl="0">
              <a:defRPr sz="2000" b="1"/>
            </a:lvl1pPr>
          </a:lstStyle>
          <a:p>
            <a:pPr rtl="0"/>
            <a:r>
              <a:rPr lang="hr-HR"/>
              <a:t>Kliknite da biste uredili stil naslova matrice</a:t>
            </a:r>
            <a:endParaRPr lang="hr-HR" dirty="0"/>
          </a:p>
        </p:txBody>
      </p:sp>
      <p:sp>
        <p:nvSpPr>
          <p:cNvPr id="3" name="Rezervirano mjesto za sliku 2"/>
          <p:cNvSpPr>
            <a:spLocks noGrp="1"/>
          </p:cNvSpPr>
          <p:nvPr>
            <p:ph type="pic" idx="1"/>
          </p:nvPr>
        </p:nvSpPr>
        <p:spPr>
          <a:xfrm>
            <a:off x="2437765" y="279401"/>
            <a:ext cx="7313295" cy="4448175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hr-HR"/>
              <a:t>Kliknite ikonu da biste dodali  sliku</a:t>
            </a:r>
            <a:endParaRPr lang="hr-HR" dirty="0"/>
          </a:p>
        </p:txBody>
      </p:sp>
      <p:sp>
        <p:nvSpPr>
          <p:cNvPr id="4" name="Rezervirano mjesto za tekst 3"/>
          <p:cNvSpPr>
            <a:spLocks noGrp="1"/>
          </p:cNvSpPr>
          <p:nvPr>
            <p:ph type="body" sz="half" idx="2"/>
          </p:nvPr>
        </p:nvSpPr>
        <p:spPr>
          <a:xfrm>
            <a:off x="2437765" y="5562600"/>
            <a:ext cx="7313295" cy="8128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16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hr-HR"/>
              <a:t>Kliknite da biste uredili matrice</a:t>
            </a:r>
          </a:p>
        </p:txBody>
      </p:sp>
      <p:sp>
        <p:nvSpPr>
          <p:cNvPr id="5" name="Rezervirano mjesto za datum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6CC4E44-159F-47FE-8D13-39AD2D6D0E07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6" name="Rezervirano mjesto za podnožj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r-HR" dirty="0"/>
          </a:p>
        </p:txBody>
      </p:sp>
      <p:sp>
        <p:nvSpPr>
          <p:cNvPr id="7" name="Rezervirano mjesto za broj slajd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DFBB78A-01B4-41F2-96B0-677A4A282832}" type="slidenum">
              <a:rPr lang="hr-HR" smtClean="0"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221337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avokutnik 8"/>
          <p:cNvSpPr/>
          <p:nvPr/>
        </p:nvSpPr>
        <p:spPr>
          <a:xfrm>
            <a:off x="304721" y="0"/>
            <a:ext cx="11579384" cy="685800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55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hr-HR" dirty="0"/>
          </a:p>
        </p:txBody>
      </p:sp>
      <p:sp>
        <p:nvSpPr>
          <p:cNvPr id="2" name="Rezervirano mjesto za naslov 1"/>
          <p:cNvSpPr>
            <a:spLocks noGrp="1"/>
          </p:cNvSpPr>
          <p:nvPr>
            <p:ph type="title"/>
          </p:nvPr>
        </p:nvSpPr>
        <p:spPr>
          <a:xfrm>
            <a:off x="1117309" y="76200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hr-HR" dirty="0"/>
              <a:t>Uredite stil naslova matrice</a:t>
            </a:r>
          </a:p>
        </p:txBody>
      </p:sp>
      <p:sp>
        <p:nvSpPr>
          <p:cNvPr id="3" name="Rezervirano mjesto za tekst 2"/>
          <p:cNvSpPr>
            <a:spLocks noGrp="1"/>
          </p:cNvSpPr>
          <p:nvPr>
            <p:ph type="body" idx="1"/>
          </p:nvPr>
        </p:nvSpPr>
        <p:spPr>
          <a:xfrm>
            <a:off x="1117309" y="1701800"/>
            <a:ext cx="10157354" cy="4470400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hr-HR" dirty="0"/>
              <a:t>Uredite stilove teksta matrice</a:t>
            </a:r>
          </a:p>
          <a:p>
            <a:pPr lvl="1" rtl="0"/>
            <a:r>
              <a:rPr lang="hr-HR" dirty="0"/>
              <a:t>Druga razina</a:t>
            </a:r>
          </a:p>
          <a:p>
            <a:pPr lvl="2" rtl="0"/>
            <a:r>
              <a:rPr lang="hr-HR" dirty="0"/>
              <a:t>Treća razina</a:t>
            </a:r>
          </a:p>
          <a:p>
            <a:pPr lvl="3" rtl="0"/>
            <a:r>
              <a:rPr lang="hr-HR" dirty="0"/>
              <a:t>Četvrta razina</a:t>
            </a:r>
          </a:p>
          <a:p>
            <a:pPr lvl="4" rtl="0"/>
            <a:r>
              <a:rPr lang="hr-HR" dirty="0"/>
              <a:t>Peta razina</a:t>
            </a:r>
          </a:p>
        </p:txBody>
      </p:sp>
      <p:sp>
        <p:nvSpPr>
          <p:cNvPr id="4" name="Rezervirano mjesto za datum 3"/>
          <p:cNvSpPr>
            <a:spLocks noGrp="1"/>
          </p:cNvSpPr>
          <p:nvPr>
            <p:ph type="dt" sz="half" idx="2"/>
          </p:nvPr>
        </p:nvSpPr>
        <p:spPr>
          <a:xfrm>
            <a:off x="1117309" y="6400801"/>
            <a:ext cx="2742486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l" rtl="0"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fld id="{CFC69657-EC93-4902-9230-32521F41D7EC}" type="datetime1">
              <a:rPr lang="hr-HR" smtClean="0"/>
              <a:pPr/>
              <a:t>14.1.2022.</a:t>
            </a:fld>
            <a:endParaRPr lang="hr-HR" dirty="0"/>
          </a:p>
        </p:txBody>
      </p:sp>
      <p:sp>
        <p:nvSpPr>
          <p:cNvPr id="5" name="Rezervirano mjesto za podnožje 4"/>
          <p:cNvSpPr>
            <a:spLocks noGrp="1"/>
          </p:cNvSpPr>
          <p:nvPr>
            <p:ph type="ftr" sz="quarter" idx="3"/>
          </p:nvPr>
        </p:nvSpPr>
        <p:spPr>
          <a:xfrm>
            <a:off x="3907842" y="6400801"/>
            <a:ext cx="6216301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ctr" rtl="0"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endParaRPr lang="hr-HR" dirty="0"/>
          </a:p>
        </p:txBody>
      </p:sp>
      <p:sp>
        <p:nvSpPr>
          <p:cNvPr id="6" name="Rezervirano mjesto za broj slajda 5"/>
          <p:cNvSpPr>
            <a:spLocks noGrp="1"/>
          </p:cNvSpPr>
          <p:nvPr>
            <p:ph type="sldNum" sz="quarter" idx="4"/>
          </p:nvPr>
        </p:nvSpPr>
        <p:spPr>
          <a:xfrm>
            <a:off x="10167146" y="6400801"/>
            <a:ext cx="1107518" cy="320675"/>
          </a:xfrm>
          <a:prstGeom prst="rect">
            <a:avLst/>
          </a:prstGeom>
        </p:spPr>
        <p:txBody>
          <a:bodyPr vert="horz" lIns="121899" tIns="60949" rIns="121899" bIns="60949" rtlCol="0" anchor="b"/>
          <a:lstStyle>
            <a:lvl1pPr algn="r" rtl="0">
              <a:defRPr sz="1200">
                <a:solidFill>
                  <a:schemeClr val="tx2">
                    <a:lumMod val="50000"/>
                    <a:lumOff val="50000"/>
                  </a:schemeClr>
                </a:solidFill>
              </a:defRPr>
            </a:lvl1pPr>
          </a:lstStyle>
          <a:p>
            <a:fld id="{EB37DED6-D4C7-42EE-AB49-D2E39E64FDE4}" type="slidenum">
              <a:rPr lang="hr-HR" smtClean="0"/>
              <a:pPr/>
              <a:t>‹#›</a:t>
            </a:fld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5440479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9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5" r:id="rId8"/>
    <p:sldLayoutId id="2147483676" r:id="rId9"/>
    <p:sldLayoutId id="2147483677" r:id="rId10"/>
    <p:sldLayoutId id="214748367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85000"/>
        </a:lnSpc>
        <a:spcBef>
          <a:spcPct val="0"/>
        </a:spcBef>
        <a:buNone/>
        <a:tabLst/>
        <a:defRPr sz="44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5000"/>
        </a:lnSpc>
        <a:spcBef>
          <a:spcPts val="1866"/>
        </a:spcBef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31392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58037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584683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11328" indent="-304747" algn="l" defTabSz="1218987" rtl="0" eaLnBrk="1" latinLnBrk="0" hangingPunct="1">
        <a:lnSpc>
          <a:spcPct val="95000"/>
        </a:lnSpc>
        <a:spcBef>
          <a:spcPts val="1066"/>
        </a:spcBef>
        <a:buSzPct val="10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37973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6461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91264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78859" indent="-304747" algn="l" defTabSz="1218987" rtl="0" eaLnBrk="1" latinLnBrk="0" hangingPunct="1">
        <a:lnSpc>
          <a:spcPct val="95000"/>
        </a:lnSpc>
        <a:spcBef>
          <a:spcPts val="1066"/>
        </a:spcBef>
        <a:buSzPct val="90000"/>
        <a:buFont typeface="Century Gothic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4672382" y="1498601"/>
            <a:ext cx="7441829" cy="3298825"/>
          </a:xfrm>
        </p:spPr>
        <p:txBody>
          <a:bodyPr rtlCol="0">
            <a:normAutofit fontScale="90000"/>
          </a:bodyPr>
          <a:lstStyle/>
          <a:p>
            <a:r>
              <a:rPr lang="en-US" b="1" i="0" dirty="0">
                <a:solidFill>
                  <a:schemeClr val="tx1">
                    <a:lumMod val="75000"/>
                  </a:schemeClr>
                </a:solidFill>
                <a:effectLst/>
                <a:latin typeface="PTSansNarrow"/>
              </a:rPr>
              <a:t>Student Success Prediction and the Trade-Off between Big Data and Data Minimization</a:t>
            </a:r>
            <a:endParaRPr lang="hr-HR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algn="l" rtl="0"/>
            <a:r>
              <a:rPr lang="pl-PL" b="0" i="0" dirty="0">
                <a:solidFill>
                  <a:schemeClr val="tx1">
                    <a:lumMod val="40000"/>
                    <a:lumOff val="60000"/>
                  </a:schemeClr>
                </a:solidFill>
                <a:effectLst/>
                <a:latin typeface="inherit"/>
              </a:rPr>
              <a:t>Uvod u znanost o podacima,</a:t>
            </a:r>
            <a:endParaRPr lang="pl-PL" b="0" i="0" dirty="0">
              <a:solidFill>
                <a:schemeClr val="tx1">
                  <a:lumMod val="40000"/>
                  <a:lumOff val="60000"/>
                </a:schemeClr>
              </a:solidFill>
              <a:effectLst/>
              <a:latin typeface="RalewayBold"/>
            </a:endParaRPr>
          </a:p>
          <a:p>
            <a:pPr algn="l" rtl="0"/>
            <a:r>
              <a:rPr lang="pl-PL" b="0" i="0" dirty="0">
                <a:solidFill>
                  <a:schemeClr val="tx1">
                    <a:lumMod val="40000"/>
                    <a:lumOff val="60000"/>
                  </a:schemeClr>
                </a:solidFill>
                <a:effectLst/>
                <a:latin typeface="inherit"/>
              </a:rPr>
              <a:t>FER, 2021/2022</a:t>
            </a:r>
          </a:p>
          <a:p>
            <a:pPr algn="l" rtl="0"/>
            <a:r>
              <a:rPr lang="pl-PL" sz="2000" b="0" i="0" dirty="0">
                <a:solidFill>
                  <a:schemeClr val="tx1">
                    <a:lumMod val="40000"/>
                    <a:lumOff val="60000"/>
                  </a:schemeClr>
                </a:solidFill>
                <a:effectLst/>
                <a:latin typeface="inherit"/>
              </a:rPr>
              <a:t>Vito Sabalić, Marino Tomaš, Lara Vdović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431E1CC2-4D34-46A6-A98C-D221C1EFE4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40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6516">
        <p:fade/>
      </p:transition>
    </mc:Choice>
    <mc:Fallback>
      <p:transition spd="med" advTm="651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804AB-E468-4EA0-B073-1A96989DB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271548"/>
            <a:ext cx="10157354" cy="1397000"/>
          </a:xfrm>
        </p:spPr>
        <p:txBody>
          <a:bodyPr/>
          <a:lstStyle/>
          <a:p>
            <a:r>
              <a:rPr lang="hr-HR" b="1" dirty="0">
                <a:latin typeface="PTSansNarrow"/>
              </a:rPr>
              <a:t>Predviđanje uspjeha na temelju demografije studenata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2E9EB-BCA3-46CC-A959-14C5601F8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r-HR" sz="2800" b="1" dirty="0" err="1">
                <a:latin typeface="inherit"/>
              </a:rPr>
              <a:t>Prediktivne</a:t>
            </a:r>
            <a:r>
              <a:rPr lang="hr-HR" sz="2800" b="1" dirty="0">
                <a:latin typeface="inherit"/>
              </a:rPr>
              <a:t> značajke</a:t>
            </a:r>
          </a:p>
          <a:p>
            <a:pPr marL="883845" lvl="1" indent="-457200">
              <a:buFont typeface="+mj-lt"/>
              <a:buAutoNum type="arabicPeriod"/>
            </a:pPr>
            <a:r>
              <a:rPr lang="hr-HR" sz="2400" b="1" dirty="0" err="1">
                <a:latin typeface="inherit"/>
              </a:rPr>
              <a:t>imd_band</a:t>
            </a:r>
            <a:r>
              <a:rPr lang="hr-HR" sz="2400" b="1" dirty="0">
                <a:latin typeface="inherit"/>
              </a:rPr>
              <a:t> </a:t>
            </a:r>
            <a:r>
              <a:rPr lang="hr-HR" sz="2400" dirty="0">
                <a:latin typeface="inherit"/>
              </a:rPr>
              <a:t>(eng. </a:t>
            </a:r>
            <a:r>
              <a:rPr lang="hr-HR" sz="2400" i="1" dirty="0">
                <a:latin typeface="inherit"/>
              </a:rPr>
              <a:t>Index </a:t>
            </a:r>
            <a:r>
              <a:rPr lang="hr-HR" sz="2400" i="1" dirty="0" err="1">
                <a:latin typeface="inherit"/>
              </a:rPr>
              <a:t>of</a:t>
            </a:r>
            <a:r>
              <a:rPr lang="hr-HR" sz="2400" i="1" dirty="0">
                <a:latin typeface="inherit"/>
              </a:rPr>
              <a:t> </a:t>
            </a:r>
            <a:r>
              <a:rPr lang="hr-HR" sz="2400" i="1" dirty="0" err="1">
                <a:latin typeface="inherit"/>
              </a:rPr>
              <a:t>multiple</a:t>
            </a:r>
            <a:r>
              <a:rPr lang="hr-HR" sz="2400" i="1" dirty="0">
                <a:latin typeface="inherit"/>
              </a:rPr>
              <a:t> </a:t>
            </a:r>
            <a:r>
              <a:rPr lang="hr-HR" sz="2400" i="1" dirty="0" err="1">
                <a:latin typeface="inherit"/>
              </a:rPr>
              <a:t>depravation</a:t>
            </a:r>
            <a:r>
              <a:rPr lang="hr-HR" sz="2400" dirty="0">
                <a:latin typeface="inherit"/>
              </a:rPr>
              <a:t>)</a:t>
            </a:r>
          </a:p>
          <a:p>
            <a:pPr lvl="2"/>
            <a:r>
              <a:rPr lang="hr-HR" sz="2000" dirty="0">
                <a:latin typeface="inherit"/>
              </a:rPr>
              <a:t>indikator koji opisuje uvjete u kojima se student nalazio prilikom polaganja studija</a:t>
            </a:r>
          </a:p>
          <a:p>
            <a:pPr marL="883845" lvl="1" indent="-457200">
              <a:buFont typeface="+mj-lt"/>
              <a:buAutoNum type="arabicPeriod"/>
            </a:pPr>
            <a:r>
              <a:rPr lang="hr-HR" sz="2400" b="1" dirty="0" err="1">
                <a:latin typeface="inherit"/>
              </a:rPr>
              <a:t>highest_education</a:t>
            </a:r>
            <a:endParaRPr lang="hr-HR" sz="2400" b="1" dirty="0">
              <a:latin typeface="inherit"/>
            </a:endParaRPr>
          </a:p>
          <a:p>
            <a:pPr lvl="2"/>
            <a:r>
              <a:rPr lang="hr-HR" sz="2000" dirty="0">
                <a:latin typeface="inherit"/>
              </a:rPr>
              <a:t>razina obrazovanja studenta prilikom polaganja studija</a:t>
            </a:r>
          </a:p>
          <a:p>
            <a:pPr marL="883845" lvl="1" indent="-457200">
              <a:buFont typeface="+mj-lt"/>
              <a:buAutoNum type="arabicPeriod"/>
            </a:pPr>
            <a:r>
              <a:rPr lang="hr-HR" sz="2400" b="1" dirty="0" err="1">
                <a:latin typeface="inherit"/>
              </a:rPr>
              <a:t>gender</a:t>
            </a:r>
            <a:endParaRPr lang="hr-HR" sz="2400" b="1" dirty="0">
              <a:latin typeface="inherit"/>
            </a:endParaRPr>
          </a:p>
          <a:p>
            <a:pPr lvl="2"/>
            <a:r>
              <a:rPr lang="hr-HR" sz="2000" dirty="0">
                <a:latin typeface="inherit"/>
              </a:rPr>
              <a:t>spol studenta</a:t>
            </a:r>
          </a:p>
          <a:p>
            <a:pPr marL="883845" lvl="1" indent="-457200">
              <a:buFont typeface="+mj-lt"/>
              <a:buAutoNum type="arabicPeriod"/>
            </a:pPr>
            <a:r>
              <a:rPr lang="hr-HR" sz="2400" b="1" dirty="0" err="1">
                <a:latin typeface="inherit"/>
              </a:rPr>
              <a:t>age_band</a:t>
            </a:r>
            <a:endParaRPr lang="hr-HR" sz="2400" b="1" dirty="0">
              <a:latin typeface="inherit"/>
            </a:endParaRPr>
          </a:p>
          <a:p>
            <a:pPr lvl="2"/>
            <a:r>
              <a:rPr lang="hr-HR" sz="2000" dirty="0">
                <a:latin typeface="inherit"/>
              </a:rPr>
              <a:t>dob studenta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1312EE8-1D14-417E-B31E-8E4D29258D8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09252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8102">
        <p:fade/>
      </p:transition>
    </mc:Choice>
    <mc:Fallback>
      <p:transition spd="med" advTm="181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25726-58DA-4078-A726-F889D0BCD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309" y="260648"/>
            <a:ext cx="10157354" cy="1397000"/>
          </a:xfrm>
        </p:spPr>
        <p:txBody>
          <a:bodyPr/>
          <a:lstStyle/>
          <a:p>
            <a:r>
              <a:rPr lang="hr-HR" b="1" dirty="0">
                <a:latin typeface="PTSansNarrow"/>
              </a:rPr>
              <a:t>Predviđanje uspjeha na temelju demografije studenata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4E2DD-2F62-40DE-BB98-A338337BD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r-HR" sz="2800" b="1" dirty="0" err="1">
                <a:latin typeface="inherit"/>
              </a:rPr>
              <a:t>Pretprocesiranje</a:t>
            </a:r>
            <a:r>
              <a:rPr lang="hr-HR" sz="2800" b="1" dirty="0">
                <a:latin typeface="inherit"/>
              </a:rPr>
              <a:t> podataka</a:t>
            </a:r>
          </a:p>
          <a:p>
            <a:pPr lvl="1"/>
            <a:r>
              <a:rPr lang="hr-HR" sz="2400" dirty="0">
                <a:latin typeface="inherit"/>
              </a:rPr>
              <a:t>Izbačeni </a:t>
            </a:r>
            <a:r>
              <a:rPr lang="hr-HR" sz="2400" dirty="0" err="1">
                <a:latin typeface="inherit"/>
              </a:rPr>
              <a:t>retci</a:t>
            </a:r>
            <a:r>
              <a:rPr lang="hr-HR" sz="2400" dirty="0">
                <a:latin typeface="inherit"/>
              </a:rPr>
              <a:t> koji ne sadrže podatke</a:t>
            </a:r>
          </a:p>
          <a:p>
            <a:pPr lvl="1"/>
            <a:r>
              <a:rPr lang="hr-HR" sz="2400" dirty="0">
                <a:latin typeface="inherit"/>
              </a:rPr>
              <a:t>Izbačene značajke koje ne predstavljaju demografiju</a:t>
            </a:r>
          </a:p>
          <a:p>
            <a:pPr lvl="1"/>
            <a:r>
              <a:rPr lang="hr-HR" sz="2400" dirty="0">
                <a:latin typeface="inherit"/>
              </a:rPr>
              <a:t>Preostale značajke pretvorene u numeričke vrijednosti</a:t>
            </a:r>
          </a:p>
          <a:p>
            <a:r>
              <a:rPr lang="hr-HR" sz="2800" b="1" dirty="0">
                <a:latin typeface="inherit"/>
              </a:rPr>
              <a:t>Klasifikacija</a:t>
            </a:r>
          </a:p>
          <a:p>
            <a:pPr lvl="1"/>
            <a:r>
              <a:rPr lang="hr-HR" sz="2400" dirty="0" err="1">
                <a:latin typeface="inherit"/>
              </a:rPr>
              <a:t>Decision</a:t>
            </a:r>
            <a:r>
              <a:rPr lang="hr-HR" sz="2400" dirty="0">
                <a:latin typeface="inherit"/>
              </a:rPr>
              <a:t> </a:t>
            </a:r>
            <a:r>
              <a:rPr lang="hr-HR" sz="2400" dirty="0" err="1">
                <a:latin typeface="inherit"/>
              </a:rPr>
              <a:t>Tree</a:t>
            </a:r>
            <a:endParaRPr lang="hr-HR" sz="2400" dirty="0">
              <a:latin typeface="inherit"/>
            </a:endParaRPr>
          </a:p>
          <a:p>
            <a:pPr lvl="1"/>
            <a:r>
              <a:rPr lang="hr-HR" sz="2400" dirty="0">
                <a:latin typeface="inherit"/>
              </a:rPr>
              <a:t>Random Forest</a:t>
            </a:r>
          </a:p>
          <a:p>
            <a:pPr lvl="1"/>
            <a:r>
              <a:rPr lang="hr-HR" sz="2400" dirty="0" err="1">
                <a:latin typeface="inherit"/>
              </a:rPr>
              <a:t>Logistic</a:t>
            </a:r>
            <a:r>
              <a:rPr lang="hr-HR" sz="2400" dirty="0">
                <a:latin typeface="inherit"/>
              </a:rPr>
              <a:t> </a:t>
            </a:r>
            <a:r>
              <a:rPr lang="hr-HR" sz="2400" dirty="0" err="1">
                <a:latin typeface="inherit"/>
              </a:rPr>
              <a:t>Regression</a:t>
            </a:r>
            <a:endParaRPr lang="hr-HR" sz="2400" dirty="0">
              <a:latin typeface="inherit"/>
            </a:endParaRPr>
          </a:p>
          <a:p>
            <a:pPr lvl="1"/>
            <a:r>
              <a:rPr lang="hr-HR" sz="2400" dirty="0">
                <a:latin typeface="inherit"/>
              </a:rPr>
              <a:t>Naive Bayes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EDB9914-9C42-4F8A-93BB-AA788DC2E00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921175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525">
        <p:fade/>
      </p:transition>
    </mc:Choice>
    <mc:Fallback>
      <p:transition spd="med" advTm="1052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0EF3-B4FF-4E64-96BA-F767EBF3F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0570" y="260648"/>
            <a:ext cx="10157354" cy="1397000"/>
          </a:xfrm>
        </p:spPr>
        <p:txBody>
          <a:bodyPr/>
          <a:lstStyle/>
          <a:p>
            <a:r>
              <a:rPr lang="hr-HR" b="1" dirty="0">
                <a:latin typeface="PTSansNarrow"/>
              </a:rPr>
              <a:t>Predviđanje uspjeha na temelju demografije studenata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53E0F-D460-4C1D-AE99-F266DC8C31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117010"/>
            <a:ext cx="10157354" cy="447040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hr-HR" sz="2800" b="1" dirty="0"/>
          </a:p>
          <a:p>
            <a:pPr marL="0" indent="0">
              <a:buNone/>
            </a:pPr>
            <a:r>
              <a:rPr lang="hr-HR" sz="3200" b="1" dirty="0">
                <a:latin typeface="inherit"/>
              </a:rPr>
              <a:t>Rezultati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D325C09-8DFB-4242-BDDC-AD73C200C9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3343195"/>
              </p:ext>
            </p:extLst>
          </p:nvPr>
        </p:nvGraphicFramePr>
        <p:xfrm>
          <a:off x="1485900" y="2492896"/>
          <a:ext cx="9145015" cy="35283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0">
                  <a:extLst>
                    <a:ext uri="{9D8B030D-6E8A-4147-A177-3AD203B41FA5}">
                      <a16:colId xmlns:a16="http://schemas.microsoft.com/office/drawing/2014/main" val="3392604014"/>
                    </a:ext>
                  </a:extLst>
                </a:gridCol>
                <a:gridCol w="1857806">
                  <a:extLst>
                    <a:ext uri="{9D8B030D-6E8A-4147-A177-3AD203B41FA5}">
                      <a16:colId xmlns:a16="http://schemas.microsoft.com/office/drawing/2014/main" val="1031438168"/>
                    </a:ext>
                  </a:extLst>
                </a:gridCol>
                <a:gridCol w="1829003">
                  <a:extLst>
                    <a:ext uri="{9D8B030D-6E8A-4147-A177-3AD203B41FA5}">
                      <a16:colId xmlns:a16="http://schemas.microsoft.com/office/drawing/2014/main" val="356947208"/>
                    </a:ext>
                  </a:extLst>
                </a:gridCol>
                <a:gridCol w="1829003">
                  <a:extLst>
                    <a:ext uri="{9D8B030D-6E8A-4147-A177-3AD203B41FA5}">
                      <a16:colId xmlns:a16="http://schemas.microsoft.com/office/drawing/2014/main" val="1871439581"/>
                    </a:ext>
                  </a:extLst>
                </a:gridCol>
                <a:gridCol w="1829003">
                  <a:extLst>
                    <a:ext uri="{9D8B030D-6E8A-4147-A177-3AD203B41FA5}">
                      <a16:colId xmlns:a16="http://schemas.microsoft.com/office/drawing/2014/main" val="3258758716"/>
                    </a:ext>
                  </a:extLst>
                </a:gridCol>
              </a:tblGrid>
              <a:tr h="705679">
                <a:tc>
                  <a:txBody>
                    <a:bodyPr/>
                    <a:lstStyle/>
                    <a:p>
                      <a:pPr algn="ctr"/>
                      <a:endParaRPr lang="hr-HR" sz="2000" dirty="0">
                        <a:latin typeface="inheri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2000" dirty="0" err="1">
                          <a:latin typeface="inherit"/>
                        </a:rPr>
                        <a:t>Decision</a:t>
                      </a:r>
                      <a:r>
                        <a:rPr lang="hr-HR" sz="2000" dirty="0">
                          <a:latin typeface="inherit"/>
                        </a:rPr>
                        <a:t> </a:t>
                      </a:r>
                      <a:r>
                        <a:rPr lang="hr-HR" sz="2000" dirty="0" err="1">
                          <a:latin typeface="inherit"/>
                        </a:rPr>
                        <a:t>Tree</a:t>
                      </a:r>
                      <a:endParaRPr lang="hr-HR" sz="2000" dirty="0">
                        <a:latin typeface="inheri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 err="1">
                          <a:latin typeface="inherit"/>
                        </a:rPr>
                        <a:t>Logistic</a:t>
                      </a:r>
                      <a:r>
                        <a:rPr lang="hr-HR" sz="2000" dirty="0">
                          <a:latin typeface="inherit"/>
                        </a:rPr>
                        <a:t> </a:t>
                      </a:r>
                      <a:r>
                        <a:rPr lang="hr-HR" sz="2000" dirty="0" err="1">
                          <a:latin typeface="inherit"/>
                        </a:rPr>
                        <a:t>Regression</a:t>
                      </a:r>
                      <a:endParaRPr lang="hr-HR" sz="2000" dirty="0">
                        <a:latin typeface="inheri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Naive Bayes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5392519"/>
                  </a:ext>
                </a:extLst>
              </a:tr>
              <a:tr h="705679">
                <a:tc>
                  <a:txBody>
                    <a:bodyPr/>
                    <a:lstStyle/>
                    <a:p>
                      <a:r>
                        <a:rPr lang="hr-HR" sz="2000" dirty="0" err="1">
                          <a:latin typeface="inherit"/>
                        </a:rPr>
                        <a:t>Accuracy</a:t>
                      </a:r>
                      <a:endParaRPr lang="hr-HR" sz="2000" dirty="0">
                        <a:latin typeface="inheri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0.575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0.574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0.580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0.570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833183"/>
                  </a:ext>
                </a:extLst>
              </a:tr>
              <a:tr h="705679">
                <a:tc>
                  <a:txBody>
                    <a:bodyPr/>
                    <a:lstStyle/>
                    <a:p>
                      <a:r>
                        <a:rPr lang="hr-HR" sz="2000" dirty="0" err="1">
                          <a:latin typeface="inherit"/>
                        </a:rPr>
                        <a:t>Precision</a:t>
                      </a:r>
                      <a:endParaRPr lang="hr-HR" sz="2000" dirty="0">
                        <a:latin typeface="inheri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0.555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0.554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0.559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0.546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8230580"/>
                  </a:ext>
                </a:extLst>
              </a:tr>
              <a:tr h="705679">
                <a:tc>
                  <a:txBody>
                    <a:bodyPr/>
                    <a:lstStyle/>
                    <a:p>
                      <a:r>
                        <a:rPr lang="hr-HR" sz="2000" dirty="0" err="1">
                          <a:latin typeface="inherit"/>
                        </a:rPr>
                        <a:t>Recall</a:t>
                      </a:r>
                      <a:endParaRPr lang="hr-HR" sz="2000" dirty="0">
                        <a:latin typeface="inheri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0.448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0.445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0.461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0.445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25543"/>
                  </a:ext>
                </a:extLst>
              </a:tr>
              <a:tr h="705679"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F1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0.493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0.490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0.501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sz="2000" dirty="0">
                          <a:latin typeface="inherit"/>
                        </a:rPr>
                        <a:t>0.488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092761"/>
                  </a:ext>
                </a:extLst>
              </a:tr>
            </a:tbl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5E8B491-4EAC-4103-B1D4-A9B7F3FCB5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381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995">
        <p:fade/>
      </p:transition>
    </mc:Choice>
    <mc:Fallback>
      <p:transition spd="med" advTm="109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7CE3D01-7CB3-492D-80E3-0B52AABBC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717" y="332656"/>
            <a:ext cx="10157354" cy="1397000"/>
          </a:xfrm>
        </p:spPr>
        <p:txBody>
          <a:bodyPr/>
          <a:lstStyle/>
          <a:p>
            <a:r>
              <a:rPr lang="hr-HR" b="1" dirty="0">
                <a:latin typeface="PTSansNarrow"/>
              </a:rPr>
              <a:t>Predviđanje ostvarenja više od 80 bodova s obzirom na aktivnost</a:t>
            </a:r>
            <a:endParaRPr lang="en-GB" b="1" dirty="0">
              <a:latin typeface="PTSansNarrow"/>
            </a:endParaRPr>
          </a:p>
        </p:txBody>
      </p:sp>
      <p:pic>
        <p:nvPicPr>
          <p:cNvPr id="9" name="Slika 8">
            <a:extLst>
              <a:ext uri="{FF2B5EF4-FFF2-40B4-BE49-F238E27FC236}">
                <a16:creationId xmlns:a16="http://schemas.microsoft.com/office/drawing/2014/main" id="{A5FEDE62-97DF-4CF9-A022-9BD6264762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7274" y="1916832"/>
            <a:ext cx="3988005" cy="3708591"/>
          </a:xfrm>
          <a:prstGeom prst="rect">
            <a:avLst/>
          </a:prstGeom>
        </p:spPr>
      </p:pic>
      <p:sp>
        <p:nvSpPr>
          <p:cNvPr id="10" name="TekstniOkvir 9">
            <a:extLst>
              <a:ext uri="{FF2B5EF4-FFF2-40B4-BE49-F238E27FC236}">
                <a16:creationId xmlns:a16="http://schemas.microsoft.com/office/drawing/2014/main" id="{81AC6AC9-83F7-4793-B922-674A27CC30E5}"/>
              </a:ext>
            </a:extLst>
          </p:cNvPr>
          <p:cNvSpPr txBox="1"/>
          <p:nvPr/>
        </p:nvSpPr>
        <p:spPr>
          <a:xfrm>
            <a:off x="837828" y="2096851"/>
            <a:ext cx="497710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hr-HR" sz="2800" dirty="0">
                <a:latin typeface="inherit"/>
              </a:rPr>
              <a:t>10417 studenata s bodovima većim od 80 (43.45%)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r-HR" sz="2800" dirty="0">
                <a:latin typeface="inherit"/>
              </a:rPr>
              <a:t>12952 studenata s bodovima manjim od 80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7163136-0C31-4479-8B23-8A33E6198B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766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4050">
        <p:fade/>
      </p:transition>
    </mc:Choice>
    <mc:Fallback>
      <p:transition spd="med" advTm="140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niOkvir 4">
            <a:extLst>
              <a:ext uri="{FF2B5EF4-FFF2-40B4-BE49-F238E27FC236}">
                <a16:creationId xmlns:a16="http://schemas.microsoft.com/office/drawing/2014/main" id="{4961324B-E902-4E63-A8B7-A23878193A4D}"/>
              </a:ext>
            </a:extLst>
          </p:cNvPr>
          <p:cNvSpPr txBox="1"/>
          <p:nvPr/>
        </p:nvSpPr>
        <p:spPr>
          <a:xfrm>
            <a:off x="1117309" y="1916832"/>
            <a:ext cx="9369591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b="1" dirty="0" err="1">
                <a:latin typeface="inherit"/>
              </a:rPr>
              <a:t>Pretprocesiranje</a:t>
            </a:r>
            <a:r>
              <a:rPr lang="hr-HR" sz="2800" b="1" dirty="0">
                <a:latin typeface="inherit"/>
              </a:rPr>
              <a:t> podataka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hr-HR" dirty="0">
              <a:latin typeface="inheri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r-HR" dirty="0">
                <a:latin typeface="inherit"/>
              </a:rPr>
              <a:t>korištene su sve već prije navedene značajke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hr-HR" dirty="0">
                <a:latin typeface="inherit"/>
              </a:rPr>
              <a:t>ukoliko je student imao više od 80 bodova, dodijeljena mu je 1, a ukoliko je imao manje, 0</a:t>
            </a:r>
          </a:p>
        </p:txBody>
      </p:sp>
      <p:sp>
        <p:nvSpPr>
          <p:cNvPr id="8" name="Naslov 1">
            <a:extLst>
              <a:ext uri="{FF2B5EF4-FFF2-40B4-BE49-F238E27FC236}">
                <a16:creationId xmlns:a16="http://schemas.microsoft.com/office/drawing/2014/main" id="{B2643864-3113-4D92-9A01-5389C1EAEFD0}"/>
              </a:ext>
            </a:extLst>
          </p:cNvPr>
          <p:cNvSpPr txBox="1">
            <a:spLocks/>
          </p:cNvSpPr>
          <p:nvPr/>
        </p:nvSpPr>
        <p:spPr>
          <a:xfrm>
            <a:off x="1113717" y="332656"/>
            <a:ext cx="10157354" cy="1397000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>
            <a:lvl1pPr algn="l" defTabSz="1218987" rtl="0" eaLnBrk="1" latinLnBrk="0" hangingPunct="1">
              <a:lnSpc>
                <a:spcPct val="85000"/>
              </a:lnSpc>
              <a:spcBef>
                <a:spcPct val="0"/>
              </a:spcBef>
              <a:buNone/>
              <a:tabLst/>
              <a:defRPr sz="4400" kern="1200" cap="none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r-HR" b="1" dirty="0">
                <a:latin typeface="PTSansNarrow"/>
              </a:rPr>
              <a:t>Predviđanje ostvarenja više od 80 bodova s obzirom na aktivnost</a:t>
            </a:r>
            <a:endParaRPr lang="en-GB" b="1" dirty="0">
              <a:latin typeface="PTSansNarrow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CF9FA9E-FE98-4BEE-ACD6-8C8DD5CA17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9435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947">
        <p:fade/>
      </p:transition>
    </mc:Choice>
    <mc:Fallback>
      <p:transition spd="med" advTm="139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zervirano mjesto sadržaja 2">
            <a:extLst>
              <a:ext uri="{FF2B5EF4-FFF2-40B4-BE49-F238E27FC236}">
                <a16:creationId xmlns:a16="http://schemas.microsoft.com/office/drawing/2014/main" id="{6AAC66F1-8BDD-45D3-880F-BA1772390771}"/>
              </a:ext>
            </a:extLst>
          </p:cNvPr>
          <p:cNvSpPr txBox="1">
            <a:spLocks/>
          </p:cNvSpPr>
          <p:nvPr/>
        </p:nvSpPr>
        <p:spPr>
          <a:xfrm>
            <a:off x="1117309" y="1700809"/>
            <a:ext cx="10157354" cy="4032446"/>
          </a:xfrm>
          <a:prstGeom prst="rect">
            <a:avLst/>
          </a:prstGeom>
        </p:spPr>
        <p:txBody>
          <a:bodyPr vert="horz" lIns="121899" tIns="60949" rIns="121899" bIns="60949" rtlCol="0" anchor="b">
            <a:noAutofit/>
          </a:bodyPr>
          <a:lstStyle>
            <a:lvl1pPr marL="0" indent="0" algn="l" defTabSz="1218987" rtl="0" eaLnBrk="1" latinLnBrk="0" hangingPunct="1">
              <a:lnSpc>
                <a:spcPct val="95000"/>
              </a:lnSpc>
              <a:spcBef>
                <a:spcPts val="0"/>
              </a:spcBef>
              <a:buSzPct val="100000"/>
              <a:buFont typeface="Arial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indent="0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None/>
              <a:defRPr sz="27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indent="0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indent="0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None/>
              <a:defRPr sz="21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indent="0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100000"/>
              <a:buFont typeface="Century Gothic" pitchFamily="34" charset="0"/>
              <a:buNone/>
              <a:defRPr sz="21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indent="0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None/>
              <a:defRPr sz="21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indent="0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None/>
              <a:defRPr sz="21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indent="0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None/>
              <a:defRPr sz="21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indent="0" algn="l" defTabSz="1218987" rtl="0" eaLnBrk="1" latinLnBrk="0" hangingPunct="1">
              <a:lnSpc>
                <a:spcPct val="95000"/>
              </a:lnSpc>
              <a:spcBef>
                <a:spcPts val="1066"/>
              </a:spcBef>
              <a:buSzPct val="90000"/>
              <a:buFont typeface="Century Gothic" pitchFamily="34" charset="0"/>
              <a:buNone/>
              <a:defRPr sz="21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hr-HR" dirty="0"/>
          </a:p>
        </p:txBody>
      </p:sp>
      <p:graphicFrame>
        <p:nvGraphicFramePr>
          <p:cNvPr id="13" name="Tablica 12">
            <a:extLst>
              <a:ext uri="{FF2B5EF4-FFF2-40B4-BE49-F238E27FC236}">
                <a16:creationId xmlns:a16="http://schemas.microsoft.com/office/drawing/2014/main" id="{1CCBD450-055C-49BB-BB26-2F4F206EE0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6100041"/>
              </p:ext>
            </p:extLst>
          </p:nvPr>
        </p:nvGraphicFramePr>
        <p:xfrm>
          <a:off x="1117308" y="2636913"/>
          <a:ext cx="9954207" cy="266429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49493">
                  <a:extLst>
                    <a:ext uri="{9D8B030D-6E8A-4147-A177-3AD203B41FA5}">
                      <a16:colId xmlns:a16="http://schemas.microsoft.com/office/drawing/2014/main" val="3963259715"/>
                    </a:ext>
                  </a:extLst>
                </a:gridCol>
                <a:gridCol w="1011438">
                  <a:extLst>
                    <a:ext uri="{9D8B030D-6E8A-4147-A177-3AD203B41FA5}">
                      <a16:colId xmlns:a16="http://schemas.microsoft.com/office/drawing/2014/main" val="2348018751"/>
                    </a:ext>
                  </a:extLst>
                </a:gridCol>
                <a:gridCol w="1018959">
                  <a:extLst>
                    <a:ext uri="{9D8B030D-6E8A-4147-A177-3AD203B41FA5}">
                      <a16:colId xmlns:a16="http://schemas.microsoft.com/office/drawing/2014/main" val="3927227375"/>
                    </a:ext>
                  </a:extLst>
                </a:gridCol>
                <a:gridCol w="1111590">
                  <a:extLst>
                    <a:ext uri="{9D8B030D-6E8A-4147-A177-3AD203B41FA5}">
                      <a16:colId xmlns:a16="http://schemas.microsoft.com/office/drawing/2014/main" val="4058658521"/>
                    </a:ext>
                  </a:extLst>
                </a:gridCol>
                <a:gridCol w="1111590">
                  <a:extLst>
                    <a:ext uri="{9D8B030D-6E8A-4147-A177-3AD203B41FA5}">
                      <a16:colId xmlns:a16="http://schemas.microsoft.com/office/drawing/2014/main" val="602491665"/>
                    </a:ext>
                  </a:extLst>
                </a:gridCol>
                <a:gridCol w="1117839">
                  <a:extLst>
                    <a:ext uri="{9D8B030D-6E8A-4147-A177-3AD203B41FA5}">
                      <a16:colId xmlns:a16="http://schemas.microsoft.com/office/drawing/2014/main" val="207216022"/>
                    </a:ext>
                  </a:extLst>
                </a:gridCol>
                <a:gridCol w="1083326">
                  <a:extLst>
                    <a:ext uri="{9D8B030D-6E8A-4147-A177-3AD203B41FA5}">
                      <a16:colId xmlns:a16="http://schemas.microsoft.com/office/drawing/2014/main" val="573131787"/>
                    </a:ext>
                  </a:extLst>
                </a:gridCol>
                <a:gridCol w="1190211">
                  <a:extLst>
                    <a:ext uri="{9D8B030D-6E8A-4147-A177-3AD203B41FA5}">
                      <a16:colId xmlns:a16="http://schemas.microsoft.com/office/drawing/2014/main" val="3744414927"/>
                    </a:ext>
                  </a:extLst>
                </a:gridCol>
                <a:gridCol w="985103">
                  <a:extLst>
                    <a:ext uri="{9D8B030D-6E8A-4147-A177-3AD203B41FA5}">
                      <a16:colId xmlns:a16="http://schemas.microsoft.com/office/drawing/2014/main" val="3696099065"/>
                    </a:ext>
                  </a:extLst>
                </a:gridCol>
                <a:gridCol w="1074658">
                  <a:extLst>
                    <a:ext uri="{9D8B030D-6E8A-4147-A177-3AD203B41FA5}">
                      <a16:colId xmlns:a16="http://schemas.microsoft.com/office/drawing/2014/main" val="4152063883"/>
                    </a:ext>
                  </a:extLst>
                </a:gridCol>
              </a:tblGrid>
              <a:tr h="763100">
                <a:tc>
                  <a:txBody>
                    <a:bodyPr/>
                    <a:lstStyle/>
                    <a:p>
                      <a:endParaRPr lang="en-GB" sz="1400" dirty="0">
                        <a:latin typeface="inherit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Random Forest </a:t>
                      </a:r>
                      <a:r>
                        <a:rPr lang="hr-HR" sz="1400" dirty="0" err="1">
                          <a:latin typeface="inherit"/>
                        </a:rPr>
                        <a:t>Classifier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Gradient</a:t>
                      </a:r>
                      <a:r>
                        <a:rPr lang="hr-HR" sz="1400" dirty="0">
                          <a:latin typeface="inherit"/>
                        </a:rPr>
                        <a:t> </a:t>
                      </a:r>
                      <a:r>
                        <a:rPr lang="hr-HR" sz="1400" dirty="0" err="1">
                          <a:latin typeface="inherit"/>
                        </a:rPr>
                        <a:t>Boosting</a:t>
                      </a:r>
                      <a:r>
                        <a:rPr lang="hr-HR" sz="1400" dirty="0">
                          <a:latin typeface="inherit"/>
                        </a:rPr>
                        <a:t> </a:t>
                      </a:r>
                      <a:r>
                        <a:rPr lang="hr-HR" sz="1400" dirty="0" err="1">
                          <a:latin typeface="inherit"/>
                        </a:rPr>
                        <a:t>Classifier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Logistical</a:t>
                      </a:r>
                      <a:r>
                        <a:rPr lang="hr-HR" sz="1400" dirty="0">
                          <a:latin typeface="inherit"/>
                        </a:rPr>
                        <a:t> </a:t>
                      </a:r>
                      <a:r>
                        <a:rPr lang="hr-HR" sz="1400" dirty="0" err="1">
                          <a:latin typeface="inherit"/>
                        </a:rPr>
                        <a:t>Regression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0941958"/>
                  </a:ext>
                </a:extLst>
              </a:tr>
              <a:tr h="773904">
                <a:tc>
                  <a:txBody>
                    <a:bodyPr/>
                    <a:lstStyle/>
                    <a:p>
                      <a:endParaRPr lang="en-GB" sz="1400" dirty="0">
                        <a:latin typeface="inherit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Bez skaliranja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MinMax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Standard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Bez skaliranja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MinMax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Standard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Bez skaliranja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MinMax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Standard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08009334"/>
                  </a:ext>
                </a:extLst>
              </a:tr>
              <a:tr h="763100">
                <a:tc>
                  <a:txBody>
                    <a:bodyPr/>
                    <a:lstStyle/>
                    <a:p>
                      <a:endParaRPr lang="en-GB" sz="1400" dirty="0">
                        <a:latin typeface="inherit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0.506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0.507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0.507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0.517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0.517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0.517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0.549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0.550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0.549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61359485"/>
                  </a:ext>
                </a:extLst>
              </a:tr>
              <a:tr h="364191">
                <a:tc gridSpan="10">
                  <a:txBody>
                    <a:bodyPr/>
                    <a:lstStyle/>
                    <a:p>
                      <a:endParaRPr lang="en-GB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6389332"/>
                  </a:ext>
                </a:extLst>
              </a:tr>
            </a:tbl>
          </a:graphicData>
        </a:graphic>
      </p:graphicFrame>
      <p:sp>
        <p:nvSpPr>
          <p:cNvPr id="17" name="Naslov 1">
            <a:extLst>
              <a:ext uri="{FF2B5EF4-FFF2-40B4-BE49-F238E27FC236}">
                <a16:creationId xmlns:a16="http://schemas.microsoft.com/office/drawing/2014/main" id="{AAA457B0-6817-4D87-AE1E-5FAE7058D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717" y="332656"/>
            <a:ext cx="10157354" cy="1397000"/>
          </a:xfrm>
        </p:spPr>
        <p:txBody>
          <a:bodyPr/>
          <a:lstStyle/>
          <a:p>
            <a:r>
              <a:rPr lang="hr-HR" b="1" dirty="0">
                <a:latin typeface="PTSansNarrow"/>
              </a:rPr>
              <a:t>Predviđanje ostvarenja više od 80 bodova s obzirom na aktivnost</a:t>
            </a:r>
            <a:endParaRPr lang="en-GB" b="1" dirty="0">
              <a:latin typeface="PTSansNarrow"/>
            </a:endParaRPr>
          </a:p>
        </p:txBody>
      </p:sp>
      <p:sp>
        <p:nvSpPr>
          <p:cNvPr id="18" name="TekstniOkvir 17">
            <a:extLst>
              <a:ext uri="{FF2B5EF4-FFF2-40B4-BE49-F238E27FC236}">
                <a16:creationId xmlns:a16="http://schemas.microsoft.com/office/drawing/2014/main" id="{C855AC9D-3E56-4416-AB16-41C550320E8E}"/>
              </a:ext>
            </a:extLst>
          </p:cNvPr>
          <p:cNvSpPr txBox="1"/>
          <p:nvPr/>
        </p:nvSpPr>
        <p:spPr>
          <a:xfrm>
            <a:off x="1269876" y="1741330"/>
            <a:ext cx="2896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b="1" dirty="0">
                <a:latin typeface="inherit"/>
              </a:rPr>
              <a:t>Rezultati</a:t>
            </a:r>
            <a:endParaRPr lang="hr-HR" b="1" dirty="0">
              <a:latin typeface="inherit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9276829-3283-4D1B-9A55-4F07E89DF6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9488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124">
        <p:fade/>
      </p:transition>
    </mc:Choice>
    <mc:Fallback>
      <p:transition spd="med" advTm="1512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b="1" dirty="0">
                <a:latin typeface="PTSansNarrow"/>
              </a:rPr>
              <a:t>Hvala na pozornosti!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CFC6796-DDFD-45B4-AE25-32F61FA576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697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3269">
        <p:fade/>
      </p:transition>
    </mc:Choice>
    <mc:Fallback>
      <p:transition spd="med" advTm="32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Naslov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r-HR" b="1" i="0" dirty="0">
                <a:solidFill>
                  <a:schemeClr val="accent5">
                    <a:lumMod val="75000"/>
                  </a:schemeClr>
                </a:solidFill>
                <a:effectLst/>
                <a:latin typeface="PTSansNarrow"/>
              </a:rPr>
              <a:t>TEMA ČLANKA</a:t>
            </a:r>
            <a:endParaRPr lang="hr-HR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14" name="Rezervirano mjesto za sadržaj 13"/>
          <p:cNvSpPr>
            <a:spLocks noGrp="1"/>
          </p:cNvSpPr>
          <p:nvPr>
            <p:ph idx="1"/>
          </p:nvPr>
        </p:nvSpPr>
        <p:spPr>
          <a:xfrm>
            <a:off x="1103185" y="1473200"/>
            <a:ext cx="10157354" cy="4470400"/>
          </a:xfrm>
        </p:spPr>
        <p:txBody>
          <a:bodyPr rtlCol="0">
            <a:normAutofit/>
          </a:bodyPr>
          <a:lstStyle/>
          <a:p>
            <a:pPr algn="l" rtl="0"/>
            <a:r>
              <a:rPr lang="hr-HR" sz="2500" b="0" i="0" dirty="0">
                <a:solidFill>
                  <a:schemeClr val="accent1">
                    <a:lumMod val="75000"/>
                  </a:schemeClr>
                </a:solidFill>
                <a:effectLst/>
                <a:latin typeface="inherit"/>
              </a:rPr>
              <a:t>Svakodnevna aktivnost studenata u virtualnom okruženju za učenje</a:t>
            </a:r>
            <a:endParaRPr lang="hr-HR" sz="2500" b="0" i="0" dirty="0">
              <a:solidFill>
                <a:schemeClr val="accent1">
                  <a:lumMod val="75000"/>
                </a:schemeClr>
              </a:solidFill>
              <a:effectLst/>
              <a:latin typeface="RalewayBold"/>
            </a:endParaRPr>
          </a:p>
          <a:p>
            <a:pPr algn="l" rtl="0"/>
            <a:r>
              <a:rPr lang="hr-HR" sz="2500" dirty="0">
                <a:solidFill>
                  <a:schemeClr val="accent1">
                    <a:lumMod val="75000"/>
                  </a:schemeClr>
                </a:solidFill>
                <a:latin typeface="inherit"/>
              </a:rPr>
              <a:t>M</a:t>
            </a:r>
            <a:r>
              <a:rPr lang="hr-HR" sz="2500" b="0" i="0" dirty="0">
                <a:solidFill>
                  <a:schemeClr val="accent1">
                    <a:lumMod val="75000"/>
                  </a:schemeClr>
                </a:solidFill>
                <a:effectLst/>
                <a:latin typeface="inherit"/>
              </a:rPr>
              <a:t>ože koristiti za predviđanje uspjeha studenata s velikom točnošću</a:t>
            </a:r>
          </a:p>
          <a:p>
            <a:pPr algn="l" rtl="0"/>
            <a:r>
              <a:rPr lang="hr-HR" sz="2500" dirty="0">
                <a:solidFill>
                  <a:schemeClr val="accent1">
                    <a:lumMod val="75000"/>
                  </a:schemeClr>
                </a:solidFill>
                <a:latin typeface="inherit"/>
              </a:rPr>
              <a:t>B</a:t>
            </a:r>
            <a:r>
              <a:rPr lang="hr-HR" sz="2500" b="0" i="0" dirty="0">
                <a:solidFill>
                  <a:schemeClr val="accent1">
                    <a:lumMod val="75000"/>
                  </a:schemeClr>
                </a:solidFill>
                <a:effectLst/>
                <a:latin typeface="inherit"/>
              </a:rPr>
              <a:t>roj klikova u danu, spol, invaliditet, najviša razina obrazovanja…</a:t>
            </a:r>
            <a:endParaRPr lang="hr-HR" sz="2500" b="0" i="0" dirty="0">
              <a:solidFill>
                <a:schemeClr val="accent1">
                  <a:lumMod val="75000"/>
                </a:schemeClr>
              </a:solidFill>
              <a:effectLst/>
              <a:latin typeface="RalewayBold"/>
            </a:endParaRPr>
          </a:p>
        </p:txBody>
      </p:sp>
      <p:pic>
        <p:nvPicPr>
          <p:cNvPr id="3" name="Slika 2">
            <a:extLst>
              <a:ext uri="{FF2B5EF4-FFF2-40B4-BE49-F238E27FC236}">
                <a16:creationId xmlns:a16="http://schemas.microsoft.com/office/drawing/2014/main" id="{1BF14DEB-7540-4E64-ADDE-03AC341855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7309" y="4332378"/>
            <a:ext cx="3391074" cy="2286117"/>
          </a:xfrm>
          <a:prstGeom prst="rect">
            <a:avLst/>
          </a:prstGeom>
        </p:spPr>
      </p:pic>
      <p:pic>
        <p:nvPicPr>
          <p:cNvPr id="5" name="Slika 4">
            <a:extLst>
              <a:ext uri="{FF2B5EF4-FFF2-40B4-BE49-F238E27FC236}">
                <a16:creationId xmlns:a16="http://schemas.microsoft.com/office/drawing/2014/main" id="{38B29E7A-24C2-4615-885C-1AC4BE5A39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2633" y="4299654"/>
            <a:ext cx="3391074" cy="2351567"/>
          </a:xfrm>
          <a:prstGeom prst="rect">
            <a:avLst/>
          </a:prstGeom>
        </p:spPr>
      </p:pic>
      <p:sp>
        <p:nvSpPr>
          <p:cNvPr id="9" name="TekstniOkvir 8">
            <a:extLst>
              <a:ext uri="{FF2B5EF4-FFF2-40B4-BE49-F238E27FC236}">
                <a16:creationId xmlns:a16="http://schemas.microsoft.com/office/drawing/2014/main" id="{B7B80133-2EA9-4EE8-A0E2-3BA0F452EB9B}"/>
              </a:ext>
            </a:extLst>
          </p:cNvPr>
          <p:cNvSpPr txBox="1"/>
          <p:nvPr/>
        </p:nvSpPr>
        <p:spPr>
          <a:xfrm>
            <a:off x="9933719" y="5928078"/>
            <a:ext cx="22551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800" b="0" i="0" dirty="0">
                <a:solidFill>
                  <a:schemeClr val="accent1">
                    <a:lumMod val="75000"/>
                  </a:schemeClr>
                </a:solidFill>
                <a:effectLst/>
                <a:latin typeface="PTSans"/>
              </a:rPr>
              <a:t>slika 2. </a:t>
            </a:r>
          </a:p>
          <a:p>
            <a:r>
              <a:rPr lang="pl-PL" sz="1800" b="0" i="0" dirty="0">
                <a:solidFill>
                  <a:schemeClr val="accent1">
                    <a:lumMod val="75000"/>
                  </a:schemeClr>
                </a:solidFill>
                <a:effectLst/>
                <a:latin typeface="PTSans"/>
              </a:rPr>
              <a:t>aktivnost po danu</a:t>
            </a:r>
            <a:endParaRPr lang="hr-HR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0" name="TekstniOkvir 9">
            <a:extLst>
              <a:ext uri="{FF2B5EF4-FFF2-40B4-BE49-F238E27FC236}">
                <a16:creationId xmlns:a16="http://schemas.microsoft.com/office/drawing/2014/main" id="{F0F61566-4463-4F27-9A06-A96A5103AC45}"/>
              </a:ext>
            </a:extLst>
          </p:cNvPr>
          <p:cNvSpPr txBox="1"/>
          <p:nvPr/>
        </p:nvSpPr>
        <p:spPr>
          <a:xfrm>
            <a:off x="4522507" y="5922040"/>
            <a:ext cx="225510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800" b="0" i="0" dirty="0">
                <a:solidFill>
                  <a:schemeClr val="accent1">
                    <a:lumMod val="75000"/>
                  </a:schemeClr>
                </a:solidFill>
                <a:effectLst/>
                <a:latin typeface="PTSans"/>
              </a:rPr>
              <a:t>slika 1. </a:t>
            </a:r>
          </a:p>
          <a:p>
            <a:r>
              <a:rPr lang="pl-PL" sz="1800" b="0" i="0" dirty="0">
                <a:solidFill>
                  <a:schemeClr val="accent1">
                    <a:lumMod val="75000"/>
                  </a:schemeClr>
                </a:solidFill>
                <a:effectLst/>
                <a:latin typeface="PTSans"/>
              </a:rPr>
              <a:t>klikovi po danu</a:t>
            </a:r>
            <a:endParaRPr lang="hr-HR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087566FF-0387-4D00-B9A7-AD242F696B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182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910">
        <p:fade/>
      </p:transition>
    </mc:Choice>
    <mc:Fallback>
      <p:transition spd="med" advTm="179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117309" y="-315416"/>
            <a:ext cx="10157354" cy="1397000"/>
          </a:xfrm>
        </p:spPr>
        <p:txBody>
          <a:bodyPr rtlCol="0"/>
          <a:lstStyle/>
          <a:p>
            <a:pPr rtl="0"/>
            <a:r>
              <a:rPr lang="hr-HR" b="1" i="0" dirty="0">
                <a:solidFill>
                  <a:schemeClr val="accent5">
                    <a:lumMod val="75000"/>
                  </a:schemeClr>
                </a:solidFill>
                <a:effectLst/>
                <a:latin typeface="PTSansNarrow"/>
              </a:rPr>
              <a:t>POSTIGNUTI REZULTATI</a:t>
            </a:r>
            <a:endParaRPr lang="hr-HR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TekstniOkvir 7">
            <a:extLst>
              <a:ext uri="{FF2B5EF4-FFF2-40B4-BE49-F238E27FC236}">
                <a16:creationId xmlns:a16="http://schemas.microsoft.com/office/drawing/2014/main" id="{577159B6-CDA6-4AC4-801F-ED6365CEE783}"/>
              </a:ext>
            </a:extLst>
          </p:cNvPr>
          <p:cNvSpPr txBox="1"/>
          <p:nvPr/>
        </p:nvSpPr>
        <p:spPr>
          <a:xfrm>
            <a:off x="693812" y="1340768"/>
            <a:ext cx="201622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r-HR" b="0" i="0" dirty="0">
                <a:solidFill>
                  <a:srgbClr val="578D9D"/>
                </a:solidFill>
                <a:effectLst/>
                <a:latin typeface="PTSans"/>
              </a:rPr>
              <a:t>Student Info</a:t>
            </a:r>
            <a:endParaRPr lang="hr-HR" dirty="0"/>
          </a:p>
        </p:txBody>
      </p:sp>
      <p:sp>
        <p:nvSpPr>
          <p:cNvPr id="12" name="TekstniOkvir 11">
            <a:extLst>
              <a:ext uri="{FF2B5EF4-FFF2-40B4-BE49-F238E27FC236}">
                <a16:creationId xmlns:a16="http://schemas.microsoft.com/office/drawing/2014/main" id="{1EFF4434-DD7F-4067-ACD7-7B296070CF5C}"/>
              </a:ext>
            </a:extLst>
          </p:cNvPr>
          <p:cNvSpPr txBox="1"/>
          <p:nvPr/>
        </p:nvSpPr>
        <p:spPr>
          <a:xfrm>
            <a:off x="3646017" y="1340765"/>
            <a:ext cx="30464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r-HR" b="0" i="0" dirty="0">
                <a:solidFill>
                  <a:srgbClr val="578D9D"/>
                </a:solidFill>
                <a:effectLst/>
                <a:latin typeface="PTSans"/>
              </a:rPr>
              <a:t>Daily </a:t>
            </a:r>
            <a:r>
              <a:rPr lang="hr-HR" b="0" i="0" dirty="0" err="1">
                <a:solidFill>
                  <a:srgbClr val="578D9D"/>
                </a:solidFill>
                <a:effectLst/>
                <a:latin typeface="PTSans"/>
              </a:rPr>
              <a:t>Activity</a:t>
            </a:r>
            <a:r>
              <a:rPr lang="hr-HR" b="0" i="0" dirty="0">
                <a:solidFill>
                  <a:srgbClr val="578D9D"/>
                </a:solidFill>
                <a:effectLst/>
                <a:latin typeface="PTSans"/>
              </a:rPr>
              <a:t> (</a:t>
            </a:r>
            <a:r>
              <a:rPr lang="hr-HR" b="0" i="0" dirty="0" err="1">
                <a:solidFill>
                  <a:srgbClr val="578D9D"/>
                </a:solidFill>
                <a:effectLst/>
                <a:latin typeface="PTSans"/>
              </a:rPr>
              <a:t>binary</a:t>
            </a:r>
            <a:r>
              <a:rPr lang="hr-HR" b="0" i="0" dirty="0">
                <a:solidFill>
                  <a:srgbClr val="578D9D"/>
                </a:solidFill>
                <a:effectLst/>
                <a:latin typeface="PTSans"/>
              </a:rPr>
              <a:t>)</a:t>
            </a:r>
            <a:endParaRPr lang="hr-HR" dirty="0"/>
          </a:p>
        </p:txBody>
      </p:sp>
      <p:sp>
        <p:nvSpPr>
          <p:cNvPr id="14" name="TekstniOkvir 13">
            <a:extLst>
              <a:ext uri="{FF2B5EF4-FFF2-40B4-BE49-F238E27FC236}">
                <a16:creationId xmlns:a16="http://schemas.microsoft.com/office/drawing/2014/main" id="{6B829AEC-D7FE-4467-8A50-FB800F684C4E}"/>
              </a:ext>
            </a:extLst>
          </p:cNvPr>
          <p:cNvSpPr txBox="1"/>
          <p:nvPr/>
        </p:nvSpPr>
        <p:spPr>
          <a:xfrm>
            <a:off x="6958508" y="1340765"/>
            <a:ext cx="51346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578D9D"/>
                </a:solidFill>
                <a:effectLst/>
                <a:latin typeface="PTSans"/>
              </a:rPr>
              <a:t>Student Info &amp; Daily Activity (binary)</a:t>
            </a:r>
            <a:endParaRPr lang="hr-HR" dirty="0"/>
          </a:p>
        </p:txBody>
      </p:sp>
      <p:sp>
        <p:nvSpPr>
          <p:cNvPr id="16" name="TekstniOkvir 15">
            <a:extLst>
              <a:ext uri="{FF2B5EF4-FFF2-40B4-BE49-F238E27FC236}">
                <a16:creationId xmlns:a16="http://schemas.microsoft.com/office/drawing/2014/main" id="{0E6704C0-0C4E-4D2F-A7DF-E24F10E439CC}"/>
              </a:ext>
            </a:extLst>
          </p:cNvPr>
          <p:cNvSpPr txBox="1"/>
          <p:nvPr/>
        </p:nvSpPr>
        <p:spPr>
          <a:xfrm>
            <a:off x="642721" y="3982700"/>
            <a:ext cx="327347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hr-HR" b="0" i="0" dirty="0">
                <a:solidFill>
                  <a:srgbClr val="68A28C"/>
                </a:solidFill>
                <a:effectLst/>
                <a:latin typeface="inherit"/>
              </a:rPr>
              <a:t>- Relativna visoka točnost</a:t>
            </a:r>
            <a:endParaRPr lang="hr-HR" b="0" i="0" dirty="0">
              <a:solidFill>
                <a:srgbClr val="000000"/>
              </a:solidFill>
              <a:effectLst/>
              <a:latin typeface="RalewayBold"/>
            </a:endParaRPr>
          </a:p>
        </p:txBody>
      </p:sp>
      <p:pic>
        <p:nvPicPr>
          <p:cNvPr id="18" name="Slika 17">
            <a:extLst>
              <a:ext uri="{FF2B5EF4-FFF2-40B4-BE49-F238E27FC236}">
                <a16:creationId xmlns:a16="http://schemas.microsoft.com/office/drawing/2014/main" id="{596B1BAF-09BE-4A41-AB19-E226464866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462" y="2062843"/>
            <a:ext cx="2762392" cy="1593932"/>
          </a:xfrm>
          <a:prstGeom prst="rect">
            <a:avLst/>
          </a:prstGeom>
        </p:spPr>
      </p:pic>
      <p:pic>
        <p:nvPicPr>
          <p:cNvPr id="20" name="Slika 19">
            <a:extLst>
              <a:ext uri="{FF2B5EF4-FFF2-40B4-BE49-F238E27FC236}">
                <a16:creationId xmlns:a16="http://schemas.microsoft.com/office/drawing/2014/main" id="{94BCD202-A07F-47E5-B711-34A7244FA6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51480" y="2088473"/>
            <a:ext cx="2254366" cy="1682836"/>
          </a:xfrm>
          <a:prstGeom prst="rect">
            <a:avLst/>
          </a:prstGeom>
        </p:spPr>
      </p:pic>
      <p:pic>
        <p:nvPicPr>
          <p:cNvPr id="22" name="Slika 21">
            <a:extLst>
              <a:ext uri="{FF2B5EF4-FFF2-40B4-BE49-F238E27FC236}">
                <a16:creationId xmlns:a16="http://schemas.microsoft.com/office/drawing/2014/main" id="{2CC33E4F-5F75-400B-AA4A-5774C570376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8668" y="2118130"/>
            <a:ext cx="2013053" cy="1689187"/>
          </a:xfrm>
          <a:prstGeom prst="rect">
            <a:avLst/>
          </a:prstGeom>
        </p:spPr>
      </p:pic>
      <p:sp>
        <p:nvSpPr>
          <p:cNvPr id="24" name="TekstniOkvir 23">
            <a:extLst>
              <a:ext uri="{FF2B5EF4-FFF2-40B4-BE49-F238E27FC236}">
                <a16:creationId xmlns:a16="http://schemas.microsoft.com/office/drawing/2014/main" id="{31EE6680-4DB7-41F4-94A7-D8D7CE25241F}"/>
              </a:ext>
            </a:extLst>
          </p:cNvPr>
          <p:cNvSpPr txBox="1"/>
          <p:nvPr/>
        </p:nvSpPr>
        <p:spPr>
          <a:xfrm>
            <a:off x="5806380" y="3982700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rtl="0"/>
            <a:r>
              <a:rPr lang="hr-HR" dirty="0">
                <a:solidFill>
                  <a:srgbClr val="68A28C"/>
                </a:solidFill>
                <a:latin typeface="inherit"/>
              </a:rPr>
              <a:t>- Znatno veća točnost</a:t>
            </a:r>
            <a:endParaRPr lang="hr-HR" b="0" i="0" dirty="0">
              <a:solidFill>
                <a:srgbClr val="000000"/>
              </a:solidFill>
              <a:effectLst/>
              <a:latin typeface="RalewayBold"/>
            </a:endParaRP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4E183F5A-7EBE-451C-A303-12AE2B44CB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04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343">
        <p:fade/>
      </p:transition>
    </mc:Choice>
    <mc:Fallback>
      <p:transition spd="med" advTm="173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117309" y="-315416"/>
            <a:ext cx="10157354" cy="1397000"/>
          </a:xfrm>
        </p:spPr>
        <p:txBody>
          <a:bodyPr rtlCol="0"/>
          <a:lstStyle/>
          <a:p>
            <a:pPr rtl="0"/>
            <a:r>
              <a:rPr lang="hr-HR" b="1" i="0" dirty="0">
                <a:solidFill>
                  <a:srgbClr val="364056"/>
                </a:solidFill>
                <a:effectLst/>
                <a:latin typeface="PTSansNarrow"/>
              </a:rPr>
              <a:t>K-</a:t>
            </a:r>
            <a:r>
              <a:rPr lang="hr-HR" b="1" i="0" dirty="0" err="1">
                <a:solidFill>
                  <a:srgbClr val="364056"/>
                </a:solidFill>
                <a:effectLst/>
                <a:latin typeface="PTSansNarrow"/>
              </a:rPr>
              <a:t>mean</a:t>
            </a:r>
            <a:r>
              <a:rPr lang="hr-HR" b="1" i="0" dirty="0">
                <a:solidFill>
                  <a:srgbClr val="364056"/>
                </a:solidFill>
                <a:effectLst/>
                <a:latin typeface="PTSansNarrow"/>
              </a:rPr>
              <a:t> </a:t>
            </a:r>
            <a:r>
              <a:rPr lang="hr-HR" b="1" i="0" dirty="0" err="1">
                <a:solidFill>
                  <a:srgbClr val="364056"/>
                </a:solidFill>
                <a:effectLst/>
                <a:latin typeface="PTSansNarrow"/>
              </a:rPr>
              <a:t>cluster</a:t>
            </a:r>
            <a:endParaRPr lang="hr-HR" dirty="0"/>
          </a:p>
        </p:txBody>
      </p:sp>
      <p:pic>
        <p:nvPicPr>
          <p:cNvPr id="10" name="Slika 9">
            <a:extLst>
              <a:ext uri="{FF2B5EF4-FFF2-40B4-BE49-F238E27FC236}">
                <a16:creationId xmlns:a16="http://schemas.microsoft.com/office/drawing/2014/main" id="{57C61A0E-E18D-482B-9FE9-DC21BEDD69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58" b="1923"/>
          <a:stretch/>
        </p:blipFill>
        <p:spPr>
          <a:xfrm>
            <a:off x="663407" y="1484784"/>
            <a:ext cx="10862010" cy="3672408"/>
          </a:xfrm>
          <a:prstGeom prst="rect">
            <a:avLst/>
          </a:prstGeom>
        </p:spPr>
      </p:pic>
      <p:sp>
        <p:nvSpPr>
          <p:cNvPr id="14" name="TekstniOkvir 13">
            <a:extLst>
              <a:ext uri="{FF2B5EF4-FFF2-40B4-BE49-F238E27FC236}">
                <a16:creationId xmlns:a16="http://schemas.microsoft.com/office/drawing/2014/main" id="{ABC43935-A99C-48C5-877C-4F62ED815D49}"/>
              </a:ext>
            </a:extLst>
          </p:cNvPr>
          <p:cNvSpPr txBox="1"/>
          <p:nvPr/>
        </p:nvSpPr>
        <p:spPr>
          <a:xfrm>
            <a:off x="1269876" y="5373216"/>
            <a:ext cx="943304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r-HR" b="0" i="0" dirty="0">
                <a:solidFill>
                  <a:srgbClr val="364056"/>
                </a:solidFill>
                <a:effectLst/>
                <a:latin typeface="PTSans"/>
              </a:rPr>
              <a:t>slika 3. različite vrste učenika na temelju njihovih dnevnih interakcija (y-os) po danu (x-os) identificirane putem k-</a:t>
            </a:r>
            <a:r>
              <a:rPr lang="hr-HR" b="0" i="0" dirty="0" err="1">
                <a:solidFill>
                  <a:srgbClr val="364056"/>
                </a:solidFill>
                <a:effectLst/>
                <a:latin typeface="PTSans"/>
              </a:rPr>
              <a:t>means</a:t>
            </a:r>
            <a:r>
              <a:rPr lang="hr-HR" b="0" i="0" dirty="0">
                <a:solidFill>
                  <a:srgbClr val="364056"/>
                </a:solidFill>
                <a:effectLst/>
                <a:latin typeface="PTSans"/>
              </a:rPr>
              <a:t> grupiranja.</a:t>
            </a:r>
            <a:endParaRPr lang="hr-HR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D0C13B2-6D0D-4B1E-9191-AB4F4C3994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3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880">
        <p:fade/>
      </p:transition>
    </mc:Choice>
    <mc:Fallback>
      <p:transition spd="med" advTm="178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896" x="4273550" y="2576513"/>
          <p14:tracePt t="6472" x="4257675" y="2566988"/>
          <p14:tracePt t="6479" x="4059238" y="2400300"/>
          <p14:tracePt t="6487" x="3803650" y="2160588"/>
          <p14:tracePt t="6495" x="3579813" y="1978025"/>
          <p14:tracePt t="6501" x="3357563" y="1801813"/>
          <p14:tracePt t="6508" x="3276600" y="1730375"/>
          <p14:tracePt t="6516" x="3197225" y="1674813"/>
          <p14:tracePt t="6523" x="3133725" y="1627188"/>
          <p14:tracePt t="6532" x="3117850" y="1627188"/>
          <p14:tracePt t="6539" x="3109913" y="1611313"/>
          <p14:tracePt t="6617" x="3101975" y="1587500"/>
          <p14:tracePt t="6625" x="3094038" y="1571625"/>
          <p14:tracePt t="6633" x="3078163" y="1547813"/>
          <p14:tracePt t="6641" x="3062288" y="1530350"/>
          <p14:tracePt t="6649" x="3030538" y="1498600"/>
          <p14:tracePt t="6658" x="3006725" y="1482725"/>
          <p14:tracePt t="6665" x="2990850" y="1466850"/>
          <p14:tracePt t="6671" x="2967038" y="1450975"/>
          <p14:tracePt t="6681" x="2949575" y="1450975"/>
          <p14:tracePt t="6686" x="2933700" y="1435100"/>
          <p14:tracePt t="6694" x="2925763" y="1435100"/>
          <p14:tracePt t="6702" x="2901950" y="1435100"/>
          <p14:tracePt t="6710" x="2854325" y="1435100"/>
          <p14:tracePt t="6718" x="2798763" y="1435100"/>
          <p14:tracePt t="6723" x="2743200" y="1435100"/>
          <p14:tracePt t="6732" x="2663825" y="1435100"/>
          <p14:tracePt t="6739" x="2616200" y="1435100"/>
          <p14:tracePt t="6748" x="2535238" y="1435100"/>
          <p14:tracePt t="6757" x="2487613" y="1435100"/>
          <p14:tracePt t="6764" x="2447925" y="1443038"/>
          <p14:tracePt t="6772" x="2408238" y="1458913"/>
          <p14:tracePt t="6779" x="2360613" y="1466850"/>
          <p14:tracePt t="6786" x="2312988" y="1482725"/>
          <p14:tracePt t="6795" x="2216150" y="1506538"/>
          <p14:tracePt t="6802" x="2136775" y="1522413"/>
          <p14:tracePt t="6811" x="2049463" y="1538288"/>
          <p14:tracePt t="6819" x="1954213" y="1563688"/>
          <p14:tracePt t="6826" x="1881188" y="1579563"/>
          <p14:tracePt t="6835" x="1738313" y="1627188"/>
          <p14:tracePt t="6842" x="1674813" y="1635125"/>
          <p14:tracePt t="6848" x="1579563" y="1666875"/>
          <p14:tracePt t="6857" x="1506538" y="1682750"/>
          <p14:tracePt t="6865" x="1435100" y="1706563"/>
          <p14:tracePt t="6872" x="1347788" y="1738313"/>
          <p14:tracePt t="6880" x="1323975" y="1754188"/>
          <p14:tracePt t="6887" x="1268413" y="1778000"/>
          <p14:tracePt t="6895" x="1244600" y="1785938"/>
          <p14:tracePt t="6902" x="1228725" y="1793875"/>
          <p14:tracePt t="6910" x="1211263" y="1801813"/>
          <p14:tracePt t="6926" x="1203325" y="1809750"/>
          <p14:tracePt t="6941" x="1203325" y="1817688"/>
          <p14:tracePt t="6948" x="1195388" y="1833563"/>
          <p14:tracePt t="6957" x="1187450" y="1849438"/>
          <p14:tracePt t="6964" x="1187450" y="1873250"/>
          <p14:tracePt t="6974" x="1187450" y="1906588"/>
          <p14:tracePt t="6981" x="1179513" y="1938338"/>
          <p14:tracePt t="6988" x="1171575" y="1954213"/>
          <p14:tracePt t="6994" x="1171575" y="1985963"/>
          <p14:tracePt t="7002" x="1171575" y="2009775"/>
          <p14:tracePt t="7011" x="1171575" y="2033588"/>
          <p14:tracePt t="7018" x="1171575" y="2089150"/>
          <p14:tracePt t="7027" x="1171575" y="2097088"/>
          <p14:tracePt t="7034" x="1179513" y="2168525"/>
          <p14:tracePt t="7042" x="1179513" y="2184400"/>
          <p14:tracePt t="7048" x="1187450" y="2233613"/>
          <p14:tracePt t="7057" x="1195388" y="2265363"/>
          <p14:tracePt t="7064" x="1203325" y="2320925"/>
          <p14:tracePt t="7073" x="1203325" y="2360613"/>
          <p14:tracePt t="7081" x="1211263" y="2408238"/>
          <p14:tracePt t="7088" x="1211263" y="2432050"/>
          <p14:tracePt t="7096" x="1220788" y="2439988"/>
          <p14:tracePt t="7104" x="1220788" y="2471738"/>
          <p14:tracePt t="7110" x="1220788" y="2487613"/>
          <p14:tracePt t="7118" x="1220788" y="2511425"/>
          <p14:tracePt t="7126" x="1220788" y="2519363"/>
          <p14:tracePt t="7134" x="1228725" y="2543175"/>
          <p14:tracePt t="7143" x="1228725" y="2566988"/>
          <p14:tracePt t="7150" x="1236663" y="2592388"/>
          <p14:tracePt t="7158" x="1252538" y="2624138"/>
          <p14:tracePt t="7164" x="1252538" y="2640013"/>
          <p14:tracePt t="7173" x="1268413" y="2655888"/>
          <p14:tracePt t="7180" x="1284288" y="2695575"/>
          <p14:tracePt t="7188" x="1300163" y="2727325"/>
          <p14:tracePt t="7196" x="1308100" y="2751138"/>
          <p14:tracePt t="7204" x="1308100" y="2767013"/>
          <p14:tracePt t="7212" x="1316038" y="2782888"/>
          <p14:tracePt t="7218" x="1331913" y="2806700"/>
          <p14:tracePt t="7226" x="1339850" y="2830513"/>
          <p14:tracePt t="7234" x="1355725" y="2854325"/>
          <p14:tracePt t="7244" x="1371600" y="2878138"/>
          <p14:tracePt t="7250" x="1403350" y="2901950"/>
          <p14:tracePt t="7258" x="1458913" y="2943225"/>
          <p14:tracePt t="7266" x="1506538" y="2967038"/>
          <p14:tracePt t="7273" x="1530350" y="2990850"/>
          <p14:tracePt t="7280" x="1595438" y="3006725"/>
          <p14:tracePt t="7288" x="1627188" y="3022600"/>
          <p14:tracePt t="7296" x="1666875" y="3046413"/>
          <p14:tracePt t="7304" x="1682750" y="3046413"/>
          <p14:tracePt t="7312" x="1738313" y="3070225"/>
          <p14:tracePt t="7318" x="1778000" y="3094038"/>
          <p14:tracePt t="7326" x="1809750" y="3101975"/>
          <p14:tracePt t="7334" x="1841500" y="3117850"/>
          <p14:tracePt t="7342" x="1873250" y="3125788"/>
          <p14:tracePt t="7350" x="1905000" y="3141663"/>
          <p14:tracePt t="7358" x="1938338" y="3149600"/>
          <p14:tracePt t="7366" x="1978025" y="3165475"/>
          <p14:tracePt t="7375" x="2009775" y="3165475"/>
          <p14:tracePt t="7380" x="2041525" y="3165475"/>
          <p14:tracePt t="7389" x="2057400" y="3165475"/>
          <p14:tracePt t="7396" x="2081213" y="3165475"/>
          <p14:tracePt t="7404" x="2112963" y="3165475"/>
          <p14:tracePt t="7412" x="2152650" y="3165475"/>
          <p14:tracePt t="7420" x="2200275" y="3157538"/>
          <p14:tracePt t="7428" x="2239963" y="3149600"/>
          <p14:tracePt t="7434" x="2328863" y="3125788"/>
          <p14:tracePt t="7443" x="2408238" y="3109913"/>
          <p14:tracePt t="7450" x="2455863" y="3086100"/>
          <p14:tracePt t="7458" x="2535238" y="3062288"/>
          <p14:tracePt t="7467" x="2632075" y="3030538"/>
          <p14:tracePt t="7475" x="2711450" y="2998788"/>
          <p14:tracePt t="7482" x="2767013" y="2974975"/>
          <p14:tracePt t="7488" x="2838450" y="2951163"/>
          <p14:tracePt t="7496" x="2925763" y="2901950"/>
          <p14:tracePt t="7504" x="2967038" y="2878138"/>
          <p14:tracePt t="7512" x="3006725" y="2854325"/>
          <p14:tracePt t="7521" x="3078163" y="2814638"/>
          <p14:tracePt t="7528" x="3133725" y="2782888"/>
          <p14:tracePt t="7534" x="3157538" y="2751138"/>
          <p14:tracePt t="7543" x="3189288" y="2719388"/>
          <p14:tracePt t="7550" x="3213100" y="2679700"/>
          <p14:tracePt t="7558" x="3236913" y="2608263"/>
          <p14:tracePt t="7567" x="3252788" y="2543175"/>
          <p14:tracePt t="7574" x="3260725" y="2487613"/>
          <p14:tracePt t="7582" x="3260725" y="2447925"/>
          <p14:tracePt t="7591" x="3260725" y="2352675"/>
          <p14:tracePt t="7596" x="3236913" y="2273300"/>
          <p14:tracePt t="7604" x="3213100" y="2216150"/>
          <p14:tracePt t="7612" x="3157538" y="2120900"/>
          <p14:tracePt t="7621" x="3125788" y="2081213"/>
          <p14:tracePt t="7628" x="3078163" y="2009775"/>
          <p14:tracePt t="7636" x="3054350" y="1970088"/>
          <p14:tracePt t="7645" x="3038475" y="1954213"/>
          <p14:tracePt t="7650" x="3006725" y="1930400"/>
          <p14:tracePt t="7658" x="2974975" y="1914525"/>
          <p14:tracePt t="7666" x="2957513" y="1890713"/>
          <p14:tracePt t="7675" x="2909888" y="1881188"/>
          <p14:tracePt t="7682" x="2870200" y="1865313"/>
          <p14:tracePt t="7691" x="2814638" y="1857375"/>
          <p14:tracePt t="7698" x="2743200" y="1849438"/>
          <p14:tracePt t="7704" x="2624138" y="1841500"/>
          <p14:tracePt t="7712" x="2519363" y="1841500"/>
          <p14:tracePt t="7720" x="2352675" y="1833563"/>
          <p14:tracePt t="7728" x="2265363" y="1833563"/>
          <p14:tracePt t="7736" x="2176463" y="1833563"/>
          <p14:tracePt t="7744" x="2120900" y="1833563"/>
          <p14:tracePt t="7752" x="2041525" y="1833563"/>
          <p14:tracePt t="7758" x="1938338" y="1833563"/>
          <p14:tracePt t="7766" x="1841500" y="1833563"/>
          <p14:tracePt t="7775" x="1785938" y="1833563"/>
          <p14:tracePt t="7782" x="1658938" y="1833563"/>
          <p14:tracePt t="7791" x="1611313" y="1825625"/>
          <p14:tracePt t="7798" x="1546225" y="1825625"/>
          <p14:tracePt t="7806" x="1506538" y="1825625"/>
          <p14:tracePt t="7812" x="1466850" y="1825625"/>
          <p14:tracePt t="7820" x="1435100" y="1833563"/>
          <p14:tracePt t="7828" x="1403350" y="1833563"/>
          <p14:tracePt t="7836" x="1387475" y="1841500"/>
          <p14:tracePt t="7844" x="1355725" y="1849438"/>
          <p14:tracePt t="7852" x="1339850" y="1857375"/>
          <p14:tracePt t="7860" x="1323975" y="1857375"/>
          <p14:tracePt t="7866" x="1316038" y="1865313"/>
          <p14:tracePt t="7892" x="1308100" y="1873250"/>
          <p14:tracePt t="7898" x="1300163" y="1873250"/>
          <p14:tracePt t="7906" x="1292225" y="1881188"/>
          <p14:tracePt t="7914" x="1284288" y="1881188"/>
          <p14:tracePt t="7922" x="1284288" y="1890713"/>
          <p14:tracePt t="9481" x="1276350" y="1890713"/>
          <p14:tracePt t="9505" x="1276350" y="1881188"/>
          <p14:tracePt t="9513" x="1276350" y="1865313"/>
          <p14:tracePt t="9519" x="1276350" y="1849438"/>
          <p14:tracePt t="9529" x="1268413" y="1833563"/>
          <p14:tracePt t="9534" x="1268413" y="1825625"/>
          <p14:tracePt t="9542" x="1268413" y="1817688"/>
          <p14:tracePt t="9550" x="1268413" y="1809750"/>
          <p14:tracePt t="9558" x="1260475" y="1809750"/>
          <p14:tracePt t="9566" x="1260475" y="1793875"/>
          <p14:tracePt t="9580" x="1260475" y="1778000"/>
          <p14:tracePt t="9588" x="1260475" y="1770063"/>
          <p14:tracePt t="9596" x="1252538" y="1754188"/>
          <p14:tracePt t="9604" x="1252538" y="1746250"/>
          <p14:tracePt t="9612" x="1252538" y="1738313"/>
          <p14:tracePt t="9620" x="1252538" y="1730375"/>
          <p14:tracePt t="9626" x="1252538" y="1722438"/>
          <p14:tracePt t="9642" x="1244600" y="1714500"/>
          <p14:tracePt t="9681" x="1236663" y="1714500"/>
          <p14:tracePt t="9689" x="1228725" y="1714500"/>
          <p14:tracePt t="9697" x="1220788" y="1706563"/>
          <p14:tracePt t="9705" x="1203325" y="1706563"/>
          <p14:tracePt t="9714" x="1195388" y="1706563"/>
          <p14:tracePt t="9721" x="1187450" y="1706563"/>
          <p14:tracePt t="9730" x="1179513" y="1706563"/>
          <p14:tracePt t="9734" x="1163638" y="1706563"/>
          <p14:tracePt t="9743" x="1147763" y="1706563"/>
          <p14:tracePt t="9750" x="1131888" y="1706563"/>
          <p14:tracePt t="9758" x="1123950" y="1706563"/>
          <p14:tracePt t="9766" x="1108075" y="1706563"/>
          <p14:tracePt t="9774" x="1092200" y="1706563"/>
          <p14:tracePt t="9782" x="1084263" y="1714500"/>
          <p14:tracePt t="9788" x="1084263" y="1722438"/>
          <p14:tracePt t="9796" x="1076325" y="1730375"/>
          <p14:tracePt t="9804" x="1068388" y="1738313"/>
          <p14:tracePt t="9812" x="1068388" y="1746250"/>
          <p14:tracePt t="9819" x="1068388" y="1762125"/>
          <p14:tracePt t="9828" x="1068388" y="1770063"/>
          <p14:tracePt t="9837" x="1068388" y="1793875"/>
          <p14:tracePt t="9845" x="1068388" y="1817688"/>
          <p14:tracePt t="9851" x="1068388" y="1825625"/>
          <p14:tracePt t="9860" x="1068388" y="1857375"/>
          <p14:tracePt t="9867" x="1068388" y="1890713"/>
          <p14:tracePt t="9880" x="1068388" y="1922463"/>
          <p14:tracePt t="9883" x="1076325" y="1962150"/>
          <p14:tracePt t="9891" x="1100138" y="2033588"/>
          <p14:tracePt t="9897" x="1123950" y="2089150"/>
          <p14:tracePt t="9905" x="1147763" y="2144713"/>
          <p14:tracePt t="9913" x="1155700" y="2168525"/>
          <p14:tracePt t="9920" x="1179513" y="2216150"/>
          <p14:tracePt t="9930" x="1203325" y="2249488"/>
          <p14:tracePt t="9936" x="1228725" y="2297113"/>
          <p14:tracePt t="9944" x="1244600" y="2328863"/>
          <p14:tracePt t="9950" x="1276350" y="2376488"/>
          <p14:tracePt t="9959" x="1308100" y="2432050"/>
          <p14:tracePt t="9966" x="1331913" y="2479675"/>
          <p14:tracePt t="9974" x="1371600" y="2551113"/>
          <p14:tracePt t="9983" x="1395413" y="2600325"/>
          <p14:tracePt t="9990" x="1427163" y="2647950"/>
          <p14:tracePt t="9998" x="1458913" y="2687638"/>
          <p14:tracePt t="10005" x="1474788" y="2727325"/>
          <p14:tracePt t="10012" x="1498600" y="2759075"/>
          <p14:tracePt t="10020" x="1514475" y="2798763"/>
          <p14:tracePt t="10029" x="1530350" y="2830513"/>
          <p14:tracePt t="10036" x="1554163" y="2878138"/>
          <p14:tracePt t="10044" x="1554163" y="2901950"/>
          <p14:tracePt t="10052" x="1571625" y="2943225"/>
          <p14:tracePt t="10061" x="1587500" y="2982913"/>
          <p14:tracePt t="10066" x="1603375" y="3014663"/>
          <p14:tracePt t="10074" x="1611313" y="3046413"/>
          <p14:tracePt t="10082" x="1627188" y="3070225"/>
          <p14:tracePt t="10090" x="1635125" y="3094038"/>
          <p14:tracePt t="10098" x="1635125" y="3101975"/>
          <p14:tracePt t="10106" x="1643063" y="3109913"/>
          <p14:tracePt t="10112" x="1651000" y="3125788"/>
          <p14:tracePt t="10121" x="1651000" y="3133725"/>
          <p14:tracePt t="10129" x="1666875" y="3133725"/>
          <p14:tracePt t="10136" x="1682750" y="3157538"/>
          <p14:tracePt t="10144" x="1690688" y="3173413"/>
          <p14:tracePt t="10152" x="1714500" y="3197225"/>
          <p14:tracePt t="10161" x="1738313" y="3221038"/>
          <p14:tracePt t="10167" x="1762125" y="3270250"/>
          <p14:tracePt t="10174" x="1793875" y="3309938"/>
          <p14:tracePt t="10182" x="1801813" y="3325813"/>
          <p14:tracePt t="10190" x="1825625" y="3373438"/>
          <p14:tracePt t="10198" x="1857375" y="3405188"/>
          <p14:tracePt t="10206" x="1873250" y="3429000"/>
          <p14:tracePt t="10214" x="1897063" y="3460750"/>
          <p14:tracePt t="10222" x="1930400" y="3484563"/>
          <p14:tracePt t="10229" x="1954213" y="3516313"/>
          <p14:tracePt t="10236" x="1970088" y="3540125"/>
          <p14:tracePt t="10244" x="1993900" y="3563938"/>
          <p14:tracePt t="10252" x="2017713" y="3605213"/>
          <p14:tracePt t="10261" x="2025650" y="3613150"/>
          <p14:tracePt t="10268" x="2049463" y="3636963"/>
          <p14:tracePt t="10277" x="2057400" y="3660775"/>
          <p14:tracePt t="10282" x="2081213" y="3700463"/>
          <p14:tracePt t="10290" x="2097088" y="3740150"/>
          <p14:tracePt t="10298" x="2112963" y="3771900"/>
          <p14:tracePt t="10307" x="2128838" y="3803650"/>
          <p14:tracePt t="10315" x="2136775" y="3819525"/>
          <p14:tracePt t="10322" x="2152650" y="3843338"/>
          <p14:tracePt t="10330" x="2160588" y="3867150"/>
          <p14:tracePt t="10336" x="2168525" y="3883025"/>
          <p14:tracePt t="10344" x="2176463" y="3898900"/>
          <p14:tracePt t="10352" x="2192338" y="3922713"/>
          <p14:tracePt t="10361" x="2192338" y="3938588"/>
          <p14:tracePt t="10368" x="2192338" y="3948113"/>
          <p14:tracePt t="10377" x="2200275" y="3963988"/>
          <p14:tracePt t="10384" x="2208213" y="3963988"/>
          <p14:tracePt t="10390" x="2216150" y="3971925"/>
          <p14:tracePt t="10452" x="2200275" y="3956050"/>
          <p14:tracePt t="10459" x="2160588" y="3922713"/>
          <p14:tracePt t="10468" x="2152650" y="3906838"/>
          <p14:tracePt t="10476" x="2105025" y="3875088"/>
          <p14:tracePt t="10484" x="2057400" y="3843338"/>
          <p14:tracePt t="10492" x="2009775" y="3795713"/>
          <p14:tracePt t="10498" x="1946275" y="3748088"/>
          <p14:tracePt t="10506" x="1897063" y="3708400"/>
          <p14:tracePt t="10515" x="1809750" y="3660775"/>
          <p14:tracePt t="10522" x="1738313" y="3613150"/>
          <p14:tracePt t="10531" x="1619250" y="3548063"/>
          <p14:tracePt t="10539" x="1506538" y="3492500"/>
          <p14:tracePt t="10548" x="1419225" y="3460750"/>
          <p14:tracePt t="10552" x="1363663" y="3444875"/>
          <p14:tracePt t="10564" x="1300163" y="3436938"/>
          <p14:tracePt t="10569" x="1203325" y="3436938"/>
          <p14:tracePt t="10578" x="1147763" y="3444875"/>
          <p14:tracePt t="10584" x="1084263" y="3468688"/>
          <p14:tracePt t="10593" x="1044575" y="3484563"/>
          <p14:tracePt t="10600" x="981075" y="3516313"/>
          <p14:tracePt t="10606" x="933450" y="3532188"/>
          <p14:tracePt t="10615" x="917575" y="3556000"/>
          <p14:tracePt t="10622" x="901700" y="3571875"/>
          <p14:tracePt t="10631" x="893763" y="3579813"/>
          <p14:tracePt t="10639" x="893763" y="3595688"/>
          <p14:tracePt t="10647" x="893763" y="3621088"/>
          <p14:tracePt t="10656" x="893763" y="3636963"/>
          <p14:tracePt t="10661" x="901700" y="3652838"/>
          <p14:tracePt t="10669" x="909638" y="3676650"/>
          <p14:tracePt t="10677" x="917575" y="3732213"/>
          <p14:tracePt t="10685" x="925513" y="3756025"/>
          <p14:tracePt t="10693" x="933450" y="3819525"/>
          <p14:tracePt t="10700" x="933450" y="3867150"/>
          <p14:tracePt t="10708" x="933450" y="3938588"/>
          <p14:tracePt t="10715" x="941388" y="3956050"/>
          <p14:tracePt t="10722" x="949325" y="4011613"/>
          <p14:tracePt t="10731" x="949325" y="4059238"/>
          <p14:tracePt t="10739" x="973138" y="4122738"/>
          <p14:tracePt t="10747" x="981075" y="4138613"/>
          <p14:tracePt t="10754" x="996950" y="4170363"/>
          <p14:tracePt t="10762" x="1020763" y="4217988"/>
          <p14:tracePt t="10768" x="1044575" y="4265613"/>
          <p14:tracePt t="10776" x="1076325" y="4338638"/>
          <p14:tracePt t="10784" x="1092200" y="4386263"/>
          <p14:tracePt t="10792" x="1108075" y="4418013"/>
          <p14:tracePt t="10800" x="1131888" y="4473575"/>
          <p14:tracePt t="10807" x="1147763" y="4513263"/>
          <p14:tracePt t="10816" x="1163638" y="4568825"/>
          <p14:tracePt t="10824" x="1195388" y="4608513"/>
          <p14:tracePt t="10832" x="1236663" y="4681538"/>
          <p14:tracePt t="10838" x="1284288" y="4737100"/>
          <p14:tracePt t="10846" x="1323975" y="4776788"/>
          <p14:tracePt t="10854" x="1371600" y="4832350"/>
          <p14:tracePt t="10862" x="1427163" y="4879975"/>
          <p14:tracePt t="10870" x="1466850" y="4911725"/>
          <p14:tracePt t="10878" x="1522413" y="4967288"/>
          <p14:tracePt t="10895" x="1627188" y="5040313"/>
          <p14:tracePt t="10902" x="1658938" y="5064125"/>
          <p14:tracePt t="10908" x="1722438" y="5103813"/>
          <p14:tracePt t="10916" x="1762125" y="5119688"/>
          <p14:tracePt t="10924" x="1793875" y="5127625"/>
          <p14:tracePt t="10932" x="1849438" y="5143500"/>
          <p14:tracePt t="10938" x="1873250" y="5151438"/>
          <p14:tracePt t="10946" x="1922463" y="5151438"/>
          <p14:tracePt t="10954" x="1993900" y="5159375"/>
          <p14:tracePt t="10962" x="2025650" y="5159375"/>
          <p14:tracePt t="10970" x="2097088" y="5159375"/>
          <p14:tracePt t="10978" x="2144713" y="5159375"/>
          <p14:tracePt t="10986" x="2216150" y="5135563"/>
          <p14:tracePt t="10992" x="2281238" y="5119688"/>
          <p14:tracePt t="11000" x="2336800" y="5103813"/>
          <p14:tracePt t="11009" x="2408238" y="5087938"/>
          <p14:tracePt t="11016" x="2487613" y="5064125"/>
          <p14:tracePt t="11025" x="2535238" y="5056188"/>
          <p14:tracePt t="11033" x="2616200" y="5032375"/>
          <p14:tracePt t="11041" x="2671763" y="5032375"/>
          <p14:tracePt t="11048" x="2767013" y="5016500"/>
          <p14:tracePt t="11055" x="2838450" y="4992688"/>
          <p14:tracePt t="11062" x="2894013" y="4976813"/>
          <p14:tracePt t="11071" x="2974975" y="4943475"/>
          <p14:tracePt t="11079" x="3054350" y="4911725"/>
          <p14:tracePt t="11086" x="3094038" y="4879975"/>
          <p14:tracePt t="11095" x="3133725" y="4864100"/>
          <p14:tracePt t="11100" x="3165475" y="4824413"/>
          <p14:tracePt t="11108" x="3205163" y="4768850"/>
          <p14:tracePt t="11116" x="3221038" y="4713288"/>
          <p14:tracePt t="11124" x="3228975" y="4649788"/>
          <p14:tracePt t="11132" x="3228975" y="4608513"/>
          <p14:tracePt t="11140" x="3228975" y="4545013"/>
          <p14:tracePt t="11148" x="3228975" y="4473575"/>
          <p14:tracePt t="11154" x="3228975" y="4354513"/>
          <p14:tracePt t="11162" x="3213100" y="4273550"/>
          <p14:tracePt t="11170" x="3205163" y="4217988"/>
          <p14:tracePt t="11177" x="3189288" y="4138613"/>
          <p14:tracePt t="11186" x="3181350" y="4106863"/>
          <p14:tracePt t="11194" x="3165475" y="4059238"/>
          <p14:tracePt t="11202" x="3149600" y="4003675"/>
          <p14:tracePt t="11208" x="3141663" y="3963988"/>
          <p14:tracePt t="11216" x="3133725" y="3922713"/>
          <p14:tracePt t="11224" x="3109913" y="3883025"/>
          <p14:tracePt t="11232" x="3070225" y="3811588"/>
          <p14:tracePt t="11240" x="3030538" y="3756025"/>
          <p14:tracePt t="11248" x="3006725" y="3724275"/>
          <p14:tracePt t="11256" x="2941638" y="3652838"/>
          <p14:tracePt t="11262" x="2909888" y="3629025"/>
          <p14:tracePt t="11270" x="2798763" y="3563938"/>
          <p14:tracePt t="11278" x="2759075" y="3532188"/>
          <p14:tracePt t="11286" x="2671763" y="3500438"/>
          <p14:tracePt t="11294" x="2640013" y="3492500"/>
          <p14:tracePt t="11302" x="2535238" y="3460750"/>
          <p14:tracePt t="11310" x="2471738" y="3452813"/>
          <p14:tracePt t="11316" x="2416175" y="3452813"/>
          <p14:tracePt t="11324" x="2336800" y="3444875"/>
          <p14:tracePt t="11332" x="2281238" y="3436938"/>
          <p14:tracePt t="11340" x="2184400" y="3436938"/>
          <p14:tracePt t="11348" x="2105025" y="3436938"/>
          <p14:tracePt t="11356" x="2049463" y="3436938"/>
          <p14:tracePt t="11364" x="1889125" y="3436938"/>
          <p14:tracePt t="11370" x="1833563" y="3436938"/>
          <p14:tracePt t="11378" x="1714500" y="3444875"/>
          <p14:tracePt t="11386" x="1619250" y="3460750"/>
          <p14:tracePt t="11395" x="1530350" y="3476625"/>
          <p14:tracePt t="11402" x="1450975" y="3500438"/>
          <p14:tracePt t="11410" x="1403350" y="3516313"/>
          <p14:tracePt t="11418" x="1300163" y="3548063"/>
          <p14:tracePt t="11424" x="1228725" y="3579813"/>
          <p14:tracePt t="11432" x="1195388" y="3605213"/>
          <p14:tracePt t="11440" x="1123950" y="3652838"/>
          <p14:tracePt t="11448" x="1092200" y="3684588"/>
          <p14:tracePt t="11456" x="1060450" y="3716338"/>
          <p14:tracePt t="11464" x="1036638" y="3756025"/>
          <p14:tracePt t="11472" x="1028700" y="3771900"/>
          <p14:tracePt t="11478" x="1012825" y="3811588"/>
          <p14:tracePt t="11486" x="1004888" y="3859213"/>
          <p14:tracePt t="11495" x="1004888" y="3875088"/>
          <p14:tracePt t="11502" x="1004888" y="3938588"/>
          <p14:tracePt t="11510" x="1004888" y="3987800"/>
          <p14:tracePt t="11518" x="1004888" y="4043363"/>
          <p14:tracePt t="11526" x="1004888" y="4083050"/>
          <p14:tracePt t="11534" x="1004888" y="4138613"/>
          <p14:tracePt t="11540" x="1004888" y="4217988"/>
          <p14:tracePt t="11548" x="1004888" y="4281488"/>
          <p14:tracePt t="11556" x="1004888" y="4330700"/>
          <p14:tracePt t="11564" x="1004888" y="4386263"/>
          <p14:tracePt t="11572" x="1004888" y="4418013"/>
          <p14:tracePt t="11580" x="1004888" y="4481513"/>
          <p14:tracePt t="11586" x="1004888" y="4529138"/>
          <p14:tracePt t="11595" x="1020763" y="4576763"/>
          <p14:tracePt t="11602" x="1036638" y="4633913"/>
          <p14:tracePt t="11611" x="1052513" y="4665663"/>
          <p14:tracePt t="11618" x="1084263" y="4713288"/>
          <p14:tracePt t="11626" x="1108075" y="4745038"/>
          <p14:tracePt t="11634" x="1139825" y="4784725"/>
          <p14:tracePt t="11640" x="1163638" y="4816475"/>
          <p14:tracePt t="11648" x="1171575" y="4824413"/>
          <p14:tracePt t="11656" x="1203325" y="4856163"/>
          <p14:tracePt t="11664" x="1211263" y="4872038"/>
          <p14:tracePt t="11672" x="1236663" y="4895850"/>
          <p14:tracePt t="11680" x="1260475" y="4911725"/>
          <p14:tracePt t="11689" x="1268413" y="4919663"/>
          <p14:tracePt t="11697" x="1308100" y="4943475"/>
          <p14:tracePt t="11702" x="1355725" y="4967288"/>
          <p14:tracePt t="11710" x="1371600" y="4967288"/>
          <p14:tracePt t="11718" x="1443038" y="4992688"/>
          <p14:tracePt t="11726" x="1466850" y="4992688"/>
          <p14:tracePt t="11734" x="1538288" y="5016500"/>
          <p14:tracePt t="11742" x="1571625" y="5024438"/>
          <p14:tracePt t="11750" x="1658938" y="5032375"/>
          <p14:tracePt t="11756" x="1746250" y="5032375"/>
          <p14:tracePt t="11764" x="1817688" y="5032375"/>
          <p14:tracePt t="11772" x="1865313" y="5032375"/>
          <p14:tracePt t="11780" x="1954213" y="5040313"/>
          <p14:tracePt t="11788" x="2041525" y="5040313"/>
          <p14:tracePt t="11797" x="2081213" y="5040313"/>
          <p14:tracePt t="11802" x="2136775" y="5040313"/>
          <p14:tracePt t="11810" x="2184400" y="5040313"/>
          <p14:tracePt t="11818" x="2255838" y="5040313"/>
          <p14:tracePt t="11826" x="2273300" y="5040313"/>
          <p14:tracePt t="11834" x="2305050" y="5016500"/>
          <p14:tracePt t="11842" x="2344738" y="5000625"/>
          <p14:tracePt t="11850" x="2368550" y="4967288"/>
          <p14:tracePt t="11857" x="2392363" y="4935538"/>
          <p14:tracePt t="11864" x="2416175" y="4887913"/>
          <p14:tracePt t="11871" x="2439988" y="4824413"/>
          <p14:tracePt t="11880" x="2455863" y="4768850"/>
          <p14:tracePt t="11895" x="2463800" y="4729163"/>
          <p14:tracePt t="11897" x="2471738" y="4665663"/>
          <p14:tracePt t="11903" x="2479675" y="4608513"/>
          <p14:tracePt t="11912" x="2479675" y="4552950"/>
          <p14:tracePt t="11917" x="2479675" y="4465638"/>
          <p14:tracePt t="11926" x="2479675" y="4386263"/>
          <p14:tracePt t="11933" x="2471738" y="4346575"/>
          <p14:tracePt t="11941" x="2455863" y="4291013"/>
          <p14:tracePt t="11949" x="2432050" y="4194175"/>
          <p14:tracePt t="11957" x="2408238" y="4106863"/>
          <p14:tracePt t="11965" x="2360613" y="4003675"/>
          <p14:tracePt t="11971" x="2328863" y="3930650"/>
          <p14:tracePt t="11980" x="2239963" y="3795713"/>
          <p14:tracePt t="11987" x="2192338" y="3740150"/>
          <p14:tracePt t="11996" x="2128838" y="3668713"/>
          <p14:tracePt t="12003" x="2065338" y="3605213"/>
          <p14:tracePt t="12011" x="1993900" y="3548063"/>
          <p14:tracePt t="12019" x="1962150" y="3532188"/>
          <p14:tracePt t="12025" x="1905000" y="3516313"/>
          <p14:tracePt t="12033" x="1857375" y="3500438"/>
          <p14:tracePt t="12042" x="1793875" y="3492500"/>
          <p14:tracePt t="12050" x="1738313" y="3484563"/>
          <p14:tracePt t="12058" x="1722438" y="3484563"/>
          <p14:tracePt t="12065" x="1658938" y="3484563"/>
          <p14:tracePt t="12073" x="1611313" y="3484563"/>
          <p14:tracePt t="12080" x="1546225" y="3484563"/>
          <p14:tracePt t="12088" x="1498600" y="3484563"/>
          <p14:tracePt t="12095" x="1458913" y="3484563"/>
          <p14:tracePt t="12103" x="1371600" y="3484563"/>
          <p14:tracePt t="12111" x="1316038" y="3484563"/>
          <p14:tracePt t="12120" x="1284288" y="3484563"/>
          <p14:tracePt t="12128" x="1228725" y="3484563"/>
          <p14:tracePt t="12134" x="1203325" y="3484563"/>
          <p14:tracePt t="12142" x="1179513" y="3484563"/>
          <p14:tracePt t="12150" x="1163638" y="3492500"/>
          <p14:tracePt t="12157" x="1147763" y="3492500"/>
          <p14:tracePt t="12165" x="1131888" y="3508375"/>
          <p14:tracePt t="12173" x="1123950" y="3508375"/>
          <p14:tracePt t="12181" x="1108075" y="3524250"/>
          <p14:tracePt t="12188" x="1084263" y="3540125"/>
          <p14:tracePt t="12195" x="1068388" y="3540125"/>
          <p14:tracePt t="12203" x="1060450" y="3556000"/>
          <p14:tracePt t="12211" x="1052513" y="3556000"/>
          <p14:tracePt t="14559" x="1052513" y="3587750"/>
          <p14:tracePt t="14566" x="1076325" y="3629025"/>
          <p14:tracePt t="14574" x="1092200" y="3660775"/>
          <p14:tracePt t="14581" x="1116013" y="3716338"/>
          <p14:tracePt t="14590" x="1147763" y="3748088"/>
          <p14:tracePt t="14599" x="1171575" y="3779838"/>
          <p14:tracePt t="14606" x="1203325" y="3827463"/>
          <p14:tracePt t="14612" x="1236663" y="3859213"/>
          <p14:tracePt t="14620" x="1268413" y="3898900"/>
          <p14:tracePt t="14628" x="1292225" y="3922713"/>
          <p14:tracePt t="14636" x="1316038" y="3956050"/>
          <p14:tracePt t="14644" x="1339850" y="3979863"/>
          <p14:tracePt t="14652" x="1379538" y="4019550"/>
          <p14:tracePt t="14660" x="1411288" y="4043363"/>
          <p14:tracePt t="14666" x="1450975" y="4090988"/>
          <p14:tracePt t="14674" x="1474788" y="4122738"/>
          <p14:tracePt t="14683" x="1498600" y="4138613"/>
          <p14:tracePt t="14690" x="1538288" y="4178300"/>
          <p14:tracePt t="14698" x="1571625" y="4202113"/>
          <p14:tracePt t="14706" x="1579563" y="4217988"/>
          <p14:tracePt t="14714" x="1603375" y="4241800"/>
          <p14:tracePt t="14722" x="1643063" y="4265613"/>
          <p14:tracePt t="14728" x="1658938" y="4273550"/>
          <p14:tracePt t="14736" x="1690688" y="4306888"/>
          <p14:tracePt t="14744" x="1722438" y="4314825"/>
          <p14:tracePt t="14752" x="1746250" y="4338638"/>
          <p14:tracePt t="14760" x="1762125" y="4346575"/>
          <p14:tracePt t="14768" x="1793875" y="4354513"/>
          <p14:tracePt t="14776" x="1817688" y="4362450"/>
          <p14:tracePt t="14782" x="1849438" y="4378325"/>
          <p14:tracePt t="14790" x="1889125" y="4386263"/>
          <p14:tracePt t="14800" x="1922463" y="4394200"/>
          <p14:tracePt t="14806" x="1970088" y="4402138"/>
          <p14:tracePt t="14815" x="2001838" y="4418013"/>
          <p14:tracePt t="14822" x="2049463" y="4433888"/>
          <p14:tracePt t="14828" x="2081213" y="4441825"/>
          <p14:tracePt t="14836" x="2136775" y="4457700"/>
          <p14:tracePt t="14844" x="2160588" y="4465638"/>
          <p14:tracePt t="14852" x="2184400" y="4481513"/>
          <p14:tracePt t="14860" x="2208213" y="4489450"/>
          <p14:tracePt t="14868" x="2216150" y="4505325"/>
          <p14:tracePt t="14876" x="2232025" y="4513263"/>
          <p14:tracePt t="14884" x="2247900" y="4521200"/>
          <p14:tracePt t="14900" x="2281238" y="4545013"/>
          <p14:tracePt t="14906" x="2305050" y="4560888"/>
          <p14:tracePt t="14915" x="2320925" y="4568825"/>
          <p14:tracePt t="14922" x="2336800" y="4576763"/>
          <p14:tracePt t="14931" x="2360613" y="4592638"/>
          <p14:tracePt t="14938" x="2384425" y="4608513"/>
          <p14:tracePt t="14944" x="2400300" y="4616450"/>
          <p14:tracePt t="14952" x="2424113" y="4633913"/>
          <p14:tracePt t="14960" x="2439988" y="4641850"/>
          <p14:tracePt t="14968" x="2463800" y="4657725"/>
          <p14:tracePt t="14976" x="2487613" y="4673600"/>
          <p14:tracePt t="14984" x="2519363" y="4689475"/>
          <p14:tracePt t="14992" x="2543175" y="4713288"/>
          <p14:tracePt t="14997" x="2590800" y="4729163"/>
          <p14:tracePt t="15006" x="2632075" y="4760913"/>
          <p14:tracePt t="15014" x="2655888" y="4776788"/>
          <p14:tracePt t="15022" x="2671763" y="4792663"/>
          <p14:tracePt t="15030" x="2695575" y="4792663"/>
          <p14:tracePt t="15038" x="2711450" y="4808538"/>
          <p14:tracePt t="15045" x="2727325" y="4808538"/>
          <p14:tracePt t="15054" x="2735263" y="4816475"/>
          <p14:tracePt t="15060" x="2751138" y="4824413"/>
          <p14:tracePt t="15070" x="2759075" y="4824413"/>
          <p14:tracePt t="15076" x="2774950" y="4824413"/>
          <p14:tracePt t="15092" x="2782888" y="4824413"/>
          <p14:tracePt t="16211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1117335" y="-243408"/>
            <a:ext cx="10157354" cy="1397000"/>
          </a:xfrm>
        </p:spPr>
        <p:txBody>
          <a:bodyPr rtlCol="0"/>
          <a:lstStyle/>
          <a:p>
            <a:pPr rtl="0"/>
            <a:r>
              <a:rPr lang="hr-HR" b="1" i="0" dirty="0">
                <a:effectLst/>
                <a:latin typeface="PTSansNarrow"/>
              </a:rPr>
              <a:t>PROŠIRENJE</a:t>
            </a:r>
            <a:endParaRPr lang="hr-HR" dirty="0"/>
          </a:p>
        </p:txBody>
      </p:sp>
      <p:sp>
        <p:nvSpPr>
          <p:cNvPr id="4" name="Rezervirano mjesto sadržaja 3">
            <a:extLst>
              <a:ext uri="{FF2B5EF4-FFF2-40B4-BE49-F238E27FC236}">
                <a16:creationId xmlns:a16="http://schemas.microsoft.com/office/drawing/2014/main" id="{6AA2EDAA-41DD-408C-B3BF-DE84D5EAAD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rtl="0"/>
            <a:r>
              <a:rPr lang="hr-HR" sz="2800" b="0" i="0" dirty="0">
                <a:effectLst/>
                <a:latin typeface="inherit"/>
              </a:rPr>
              <a:t>Predviđanje ranog ispisa </a:t>
            </a:r>
            <a:r>
              <a:rPr lang="hr-HR" sz="2800" dirty="0">
                <a:latin typeface="inherit"/>
              </a:rPr>
              <a:t>studenta</a:t>
            </a:r>
            <a:endParaRPr lang="hr-HR" sz="2800" b="0" i="0" dirty="0">
              <a:effectLst/>
              <a:latin typeface="inherit"/>
            </a:endParaRPr>
          </a:p>
          <a:p>
            <a:r>
              <a:rPr lang="hr-HR" sz="2800" dirty="0">
                <a:latin typeface="inherit"/>
              </a:rPr>
              <a:t>Predviđanje uspjeha na temelju demografije studenata</a:t>
            </a:r>
            <a:endParaRPr lang="hr-HR" sz="2800" b="0" i="0" dirty="0">
              <a:effectLst/>
              <a:latin typeface="inherit"/>
            </a:endParaRPr>
          </a:p>
          <a:p>
            <a:pPr algn="l" rtl="0"/>
            <a:r>
              <a:rPr lang="hr-HR" sz="2800" dirty="0">
                <a:latin typeface="inherit"/>
              </a:rPr>
              <a:t>Predviđanje ostvarenja više od 80 bodova s obzirom na aktivnost</a:t>
            </a:r>
            <a:endParaRPr lang="hr-HR" sz="2800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9436CAF9-EE0E-495A-8F6C-6B4C26D5A5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917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1974">
        <p:fade/>
      </p:transition>
    </mc:Choice>
    <mc:Fallback>
      <p:transition spd="med" advTm="119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79A2B0A-0032-459B-AD39-9C5E1F3D5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latin typeface="PTSansNarrow"/>
              </a:rPr>
              <a:t>Predviđanje ranog ispisa studenta</a:t>
            </a:r>
            <a:endParaRPr lang="en-GB" b="1" dirty="0">
              <a:latin typeface="PTSansNarrow"/>
            </a:endParaRPr>
          </a:p>
        </p:txBody>
      </p:sp>
      <p:pic>
        <p:nvPicPr>
          <p:cNvPr id="5" name="Rezervirano mjesto sadržaja 4">
            <a:extLst>
              <a:ext uri="{FF2B5EF4-FFF2-40B4-BE49-F238E27FC236}">
                <a16:creationId xmlns:a16="http://schemas.microsoft.com/office/drawing/2014/main" id="{66FD82D0-16FF-4C52-9B30-72A57FD8F5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1916832"/>
            <a:ext cx="3609382" cy="3391272"/>
          </a:xfrm>
        </p:spPr>
      </p:pic>
      <p:sp>
        <p:nvSpPr>
          <p:cNvPr id="6" name="TekstniOkvir 5">
            <a:extLst>
              <a:ext uri="{FF2B5EF4-FFF2-40B4-BE49-F238E27FC236}">
                <a16:creationId xmlns:a16="http://schemas.microsoft.com/office/drawing/2014/main" id="{61EC328E-DD44-4306-B3E3-0D26989446E8}"/>
              </a:ext>
            </a:extLst>
          </p:cNvPr>
          <p:cNvSpPr txBox="1"/>
          <p:nvPr/>
        </p:nvSpPr>
        <p:spPr>
          <a:xfrm>
            <a:off x="4865951" y="2519861"/>
            <a:ext cx="6408712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dirty="0">
                <a:latin typeface="inherit"/>
              </a:rPr>
              <a:t>Ukupno 32,593 student-predmet kombinacija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800" dirty="0">
                <a:latin typeface="inherit"/>
              </a:rPr>
              <a:t>10,156 ispisanih (31.16%)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800" dirty="0">
                <a:latin typeface="inherit"/>
              </a:rPr>
              <a:t>Točnost modela ako predviđamo da se ni jedan student neće ispisati 68.84%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800" dirty="0">
                <a:latin typeface="inherit"/>
              </a:rPr>
              <a:t>Model treba imati točnost &gt; 68.84%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1CFD759-7D31-4FBE-838A-44717C7C62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71071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7105">
        <p:fade/>
      </p:transition>
    </mc:Choice>
    <mc:Fallback>
      <p:transition spd="med" advTm="171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4AC36EA-DE10-411F-AD6D-8796A43CC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latin typeface="PTSansNarrow"/>
              </a:rPr>
              <a:t>Predviđanje ranog ispisa učenika</a:t>
            </a:r>
            <a:endParaRPr lang="en-GB" b="1" dirty="0">
              <a:latin typeface="PTSansNarrow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12C37203-DA34-43BD-BFB5-906A48AB6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r-HR" sz="2800" b="1" dirty="0"/>
              <a:t>Značajke korištene za predviđanje</a:t>
            </a:r>
          </a:p>
          <a:p>
            <a:r>
              <a:rPr lang="hr-HR" dirty="0">
                <a:latin typeface="inherit"/>
              </a:rPr>
              <a:t>Demografske značajke studenta (spol, regija, invaliditet, …) (8 značajki)</a:t>
            </a:r>
          </a:p>
          <a:p>
            <a:r>
              <a:rPr lang="hr-HR" dirty="0">
                <a:latin typeface="inherit"/>
              </a:rPr>
              <a:t>Rezultati studenta na provjerama znanja (TMA i CMA rezultati) (2 značajke)</a:t>
            </a:r>
          </a:p>
          <a:p>
            <a:r>
              <a:rPr lang="hr-HR" dirty="0">
                <a:latin typeface="inherit"/>
              </a:rPr>
              <a:t>Ukupna aktivnost studenta po različitim kategorijama aktivnosti (20 značajki)</a:t>
            </a:r>
          </a:p>
          <a:p>
            <a:r>
              <a:rPr lang="hr-HR" dirty="0">
                <a:latin typeface="inherit"/>
              </a:rPr>
              <a:t>Ukupan broj pristupa studenta različitim kategorijama aktivnosti (20 značajki)</a:t>
            </a:r>
          </a:p>
          <a:p>
            <a:r>
              <a:rPr lang="hr-HR" dirty="0">
                <a:latin typeface="inherit"/>
              </a:rPr>
              <a:t>Sve navedene značajke (50 značajki)</a:t>
            </a:r>
            <a:endParaRPr lang="en-GB" dirty="0">
              <a:latin typeface="inherit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D1A6EF8-BA05-4BB1-B7B5-A82EAB8DE6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356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6210">
        <p:fade/>
      </p:transition>
    </mc:Choice>
    <mc:Fallback>
      <p:transition spd="med" advTm="162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1C7267A-4371-4BE1-8577-954276B9E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latin typeface="PTSansNarrow"/>
              </a:rPr>
              <a:t>Predviđanje ranog ispisa učenika</a:t>
            </a:r>
            <a:endParaRPr lang="en-GB" b="1" dirty="0">
              <a:latin typeface="PTSansNarrow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2C3013E8-AACD-4944-A8EF-37DA98AF5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701800"/>
            <a:ext cx="10157354" cy="4607520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hr-HR" b="1" dirty="0" err="1">
                <a:latin typeface="inherit"/>
              </a:rPr>
              <a:t>Pretprocesiranje</a:t>
            </a:r>
            <a:r>
              <a:rPr lang="hr-HR" b="1" dirty="0">
                <a:latin typeface="inherit"/>
              </a:rPr>
              <a:t> podataka</a:t>
            </a:r>
          </a:p>
          <a:p>
            <a:pPr>
              <a:lnSpc>
                <a:spcPct val="100000"/>
              </a:lnSpc>
            </a:pPr>
            <a:r>
              <a:rPr lang="hr-HR" sz="2000" dirty="0" err="1">
                <a:latin typeface="inherit"/>
              </a:rPr>
              <a:t>MinMax</a:t>
            </a:r>
            <a:r>
              <a:rPr lang="hr-HR" sz="2000" dirty="0">
                <a:latin typeface="inherit"/>
              </a:rPr>
              <a:t> skaliranje </a:t>
            </a:r>
          </a:p>
          <a:p>
            <a:pPr lvl="1">
              <a:lnSpc>
                <a:spcPct val="100000"/>
              </a:lnSpc>
            </a:pPr>
            <a:r>
              <a:rPr lang="hr-HR" dirty="0">
                <a:latin typeface="inherit"/>
              </a:rPr>
              <a:t>numeričke značajke između 0 i 1</a:t>
            </a:r>
          </a:p>
          <a:p>
            <a:pPr>
              <a:lnSpc>
                <a:spcPct val="100000"/>
              </a:lnSpc>
            </a:pPr>
            <a:r>
              <a:rPr lang="hr-HR" sz="2000" dirty="0">
                <a:latin typeface="inherit"/>
              </a:rPr>
              <a:t>Standardno skaliranje </a:t>
            </a:r>
          </a:p>
          <a:p>
            <a:pPr lvl="1">
              <a:lnSpc>
                <a:spcPct val="100000"/>
              </a:lnSpc>
            </a:pPr>
            <a:r>
              <a:rPr lang="hr-HR" dirty="0">
                <a:latin typeface="inherit"/>
              </a:rPr>
              <a:t>srednja vrijednost numeričkih značajki = 0</a:t>
            </a:r>
          </a:p>
          <a:p>
            <a:pPr lvl="1">
              <a:lnSpc>
                <a:spcPct val="100000"/>
              </a:lnSpc>
            </a:pPr>
            <a:r>
              <a:rPr lang="hr-HR" dirty="0">
                <a:latin typeface="inherit"/>
              </a:rPr>
              <a:t>Varijanca numeričkih značajki = 1</a:t>
            </a:r>
            <a:endParaRPr lang="hr-HR" sz="2800" dirty="0">
              <a:latin typeface="inherit"/>
            </a:endParaRPr>
          </a:p>
          <a:p>
            <a:pPr marL="0" indent="0">
              <a:buNone/>
            </a:pPr>
            <a:r>
              <a:rPr lang="hr-HR" b="1" dirty="0">
                <a:latin typeface="inherit"/>
              </a:rPr>
              <a:t>Testiranje</a:t>
            </a:r>
            <a:r>
              <a:rPr lang="hr-HR" dirty="0">
                <a:latin typeface="inherit"/>
              </a:rPr>
              <a:t> </a:t>
            </a:r>
          </a:p>
          <a:p>
            <a:r>
              <a:rPr lang="hr-HR" sz="2000" dirty="0">
                <a:latin typeface="inherit"/>
              </a:rPr>
              <a:t>K-</a:t>
            </a:r>
            <a:r>
              <a:rPr lang="hr-HR" sz="2000" dirty="0" err="1">
                <a:latin typeface="inherit"/>
              </a:rPr>
              <a:t>fold</a:t>
            </a:r>
            <a:r>
              <a:rPr lang="hr-HR" sz="2000" dirty="0">
                <a:latin typeface="inherit"/>
              </a:rPr>
              <a:t> (5-fold) unakrsna validacija</a:t>
            </a:r>
          </a:p>
          <a:p>
            <a:pPr marL="0" indent="0">
              <a:buNone/>
            </a:pPr>
            <a:endParaRPr lang="hr-HR" sz="1800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803CC91-5617-4477-AD95-6C2F5A4B737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40811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3487">
        <p:fade/>
      </p:transition>
    </mc:Choice>
    <mc:Fallback>
      <p:transition spd="med" advTm="134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7CE3D01-7CB3-492D-80E3-0B52AABBC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b="1" dirty="0">
                <a:latin typeface="PTSansNarrow"/>
              </a:rPr>
              <a:t>Predviđanje ranog ispisa učenika</a:t>
            </a:r>
            <a:endParaRPr lang="en-GB" b="1" dirty="0">
              <a:latin typeface="PTSansNarrow"/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CB1796F-7C9B-4677-AC50-DC3296148C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309" y="1700808"/>
            <a:ext cx="10157354" cy="4470400"/>
          </a:xfrm>
        </p:spPr>
        <p:txBody>
          <a:bodyPr/>
          <a:lstStyle/>
          <a:p>
            <a:pPr marL="0" indent="0">
              <a:buNone/>
            </a:pPr>
            <a:r>
              <a:rPr lang="hr-HR" sz="3200" b="1" dirty="0">
                <a:latin typeface="inherit"/>
              </a:rPr>
              <a:t>Rezultati</a:t>
            </a:r>
            <a:endParaRPr lang="hr-HR" sz="3200" dirty="0">
              <a:latin typeface="inherit"/>
            </a:endParaRPr>
          </a:p>
          <a:p>
            <a:endParaRPr lang="en-GB" dirty="0"/>
          </a:p>
        </p:txBody>
      </p:sp>
      <p:graphicFrame>
        <p:nvGraphicFramePr>
          <p:cNvPr id="7" name="Tablica 7">
            <a:extLst>
              <a:ext uri="{FF2B5EF4-FFF2-40B4-BE49-F238E27FC236}">
                <a16:creationId xmlns:a16="http://schemas.microsoft.com/office/drawing/2014/main" id="{F192AE35-096C-4931-A98D-D502BCC41A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262162"/>
              </p:ext>
            </p:extLst>
          </p:nvPr>
        </p:nvGraphicFramePr>
        <p:xfrm>
          <a:off x="1485900" y="2348880"/>
          <a:ext cx="9001001" cy="4042247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191723">
                  <a:extLst>
                    <a:ext uri="{9D8B030D-6E8A-4147-A177-3AD203B41FA5}">
                      <a16:colId xmlns:a16="http://schemas.microsoft.com/office/drawing/2014/main" val="1949215187"/>
                    </a:ext>
                  </a:extLst>
                </a:gridCol>
                <a:gridCol w="819310">
                  <a:extLst>
                    <a:ext uri="{9D8B030D-6E8A-4147-A177-3AD203B41FA5}">
                      <a16:colId xmlns:a16="http://schemas.microsoft.com/office/drawing/2014/main" val="140146851"/>
                    </a:ext>
                  </a:extLst>
                </a:gridCol>
                <a:gridCol w="819310">
                  <a:extLst>
                    <a:ext uri="{9D8B030D-6E8A-4147-A177-3AD203B41FA5}">
                      <a16:colId xmlns:a16="http://schemas.microsoft.com/office/drawing/2014/main" val="412970927"/>
                    </a:ext>
                  </a:extLst>
                </a:gridCol>
                <a:gridCol w="893792">
                  <a:extLst>
                    <a:ext uri="{9D8B030D-6E8A-4147-A177-3AD203B41FA5}">
                      <a16:colId xmlns:a16="http://schemas.microsoft.com/office/drawing/2014/main" val="553724308"/>
                    </a:ext>
                  </a:extLst>
                </a:gridCol>
                <a:gridCol w="893792">
                  <a:extLst>
                    <a:ext uri="{9D8B030D-6E8A-4147-A177-3AD203B41FA5}">
                      <a16:colId xmlns:a16="http://schemas.microsoft.com/office/drawing/2014/main" val="65655835"/>
                    </a:ext>
                  </a:extLst>
                </a:gridCol>
                <a:gridCol w="898816">
                  <a:extLst>
                    <a:ext uri="{9D8B030D-6E8A-4147-A177-3AD203B41FA5}">
                      <a16:colId xmlns:a16="http://schemas.microsoft.com/office/drawing/2014/main" val="1516780882"/>
                    </a:ext>
                  </a:extLst>
                </a:gridCol>
                <a:gridCol w="871065">
                  <a:extLst>
                    <a:ext uri="{9D8B030D-6E8A-4147-A177-3AD203B41FA5}">
                      <a16:colId xmlns:a16="http://schemas.microsoft.com/office/drawing/2014/main" val="2385651349"/>
                    </a:ext>
                  </a:extLst>
                </a:gridCol>
                <a:gridCol w="957008">
                  <a:extLst>
                    <a:ext uri="{9D8B030D-6E8A-4147-A177-3AD203B41FA5}">
                      <a16:colId xmlns:a16="http://schemas.microsoft.com/office/drawing/2014/main" val="3121260517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1335804064"/>
                    </a:ext>
                  </a:extLst>
                </a:gridCol>
                <a:gridCol w="864097">
                  <a:extLst>
                    <a:ext uri="{9D8B030D-6E8A-4147-A177-3AD203B41FA5}">
                      <a16:colId xmlns:a16="http://schemas.microsoft.com/office/drawing/2014/main" val="1855365668"/>
                    </a:ext>
                  </a:extLst>
                </a:gridCol>
              </a:tblGrid>
              <a:tr h="355502">
                <a:tc>
                  <a:txBody>
                    <a:bodyPr/>
                    <a:lstStyle/>
                    <a:p>
                      <a:endParaRPr lang="en-GB" sz="1400" dirty="0">
                        <a:latin typeface="inherit"/>
                      </a:endParaRP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Random Forest </a:t>
                      </a:r>
                      <a:r>
                        <a:rPr lang="hr-HR" sz="1400" dirty="0" err="1">
                          <a:latin typeface="inherit"/>
                        </a:rPr>
                        <a:t>Classifier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Gradient</a:t>
                      </a:r>
                      <a:r>
                        <a:rPr lang="hr-HR" sz="1400" dirty="0">
                          <a:latin typeface="inherit"/>
                        </a:rPr>
                        <a:t> </a:t>
                      </a:r>
                      <a:r>
                        <a:rPr lang="hr-HR" sz="1400" dirty="0" err="1">
                          <a:latin typeface="inherit"/>
                        </a:rPr>
                        <a:t>Boosting</a:t>
                      </a:r>
                      <a:r>
                        <a:rPr lang="hr-HR" sz="1400" dirty="0">
                          <a:latin typeface="inherit"/>
                        </a:rPr>
                        <a:t> </a:t>
                      </a:r>
                      <a:r>
                        <a:rPr lang="hr-HR" sz="1400" dirty="0" err="1">
                          <a:latin typeface="inherit"/>
                        </a:rPr>
                        <a:t>Classifier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Logistical</a:t>
                      </a:r>
                      <a:r>
                        <a:rPr lang="hr-HR" sz="1400" dirty="0">
                          <a:latin typeface="inherit"/>
                        </a:rPr>
                        <a:t> </a:t>
                      </a:r>
                      <a:r>
                        <a:rPr lang="hr-HR" sz="1400" dirty="0" err="1">
                          <a:latin typeface="inherit"/>
                        </a:rPr>
                        <a:t>Regression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076782"/>
                  </a:ext>
                </a:extLst>
              </a:tr>
              <a:tr h="436586">
                <a:tc>
                  <a:txBody>
                    <a:bodyPr/>
                    <a:lstStyle/>
                    <a:p>
                      <a:endParaRPr lang="en-GB" sz="1400" dirty="0">
                        <a:latin typeface="inherit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Bez skaliranja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MinMax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Standard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Bez skaliranja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MinMax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Standard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Bez skaliranja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 err="1">
                          <a:latin typeface="inherit"/>
                        </a:rPr>
                        <a:t>MinMax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Standard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96753398"/>
                  </a:ext>
                </a:extLst>
              </a:tr>
              <a:tr h="355502"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Demografija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0.634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0.634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0.635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0.688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0.688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0.688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0.693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0.693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0.693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848819600"/>
                  </a:ext>
                </a:extLst>
              </a:tr>
              <a:tr h="455186"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Provjere znanja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0.795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0.796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0.797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0.821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0.821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0.821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0.821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0.821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0.821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05955639"/>
                  </a:ext>
                </a:extLst>
              </a:tr>
              <a:tr h="455186"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Ukupna aktivnost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0.741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0.741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0.743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0.735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0.735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0.735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0.742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0.759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0.742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730652082"/>
                  </a:ext>
                </a:extLst>
              </a:tr>
              <a:tr h="634009"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Ukupan broj pristupa aktivnosti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0.756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0.755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0.755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0.746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0.746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0.746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0.772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0.786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0.773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27019554"/>
                  </a:ext>
                </a:extLst>
              </a:tr>
              <a:tr h="476381"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Sve značajke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0.8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0.81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0.801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0.82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0.82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b="1" dirty="0">
                          <a:latin typeface="inherit"/>
                        </a:rPr>
                        <a:t>0.82</a:t>
                      </a:r>
                      <a:endParaRPr lang="en-GB" sz="1400" b="1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0.814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0.819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hr-HR" sz="1400" dirty="0">
                          <a:latin typeface="inherit"/>
                        </a:rPr>
                        <a:t>0.811</a:t>
                      </a:r>
                      <a:endParaRPr lang="en-GB" sz="1400" dirty="0">
                        <a:latin typeface="inherit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118746177"/>
                  </a:ext>
                </a:extLst>
              </a:tr>
              <a:tr h="355502">
                <a:tc gridSpan="10">
                  <a:txBody>
                    <a:bodyPr/>
                    <a:lstStyle/>
                    <a:p>
                      <a:endParaRPr lang="en-GB" sz="10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936609"/>
                  </a:ext>
                </a:extLst>
              </a:tr>
            </a:tbl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93ED2AC-AC7C-4CD5-9348-DFB2C5F69FD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3325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393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26605">
        <p:fade/>
      </p:transition>
    </mc:Choice>
    <mc:Fallback>
      <p:transition spd="med" advTm="266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281" x="4648200" y="2551113"/>
          <p14:tracePt t="5964" x="4624388" y="2535238"/>
          <p14:tracePt t="5972" x="4537075" y="2455863"/>
          <p14:tracePt t="5977" x="4433888" y="2360613"/>
          <p14:tracePt t="5985" x="4362450" y="2289175"/>
          <p14:tracePt t="5992" x="4321175" y="2257425"/>
          <p14:tracePt t="6001" x="4281488" y="2233613"/>
          <p14:tracePt t="6022" x="4249738" y="2216150"/>
          <p14:tracePt t="6047" x="4249738" y="2224088"/>
          <p14:tracePt t="6056" x="4265613" y="2249488"/>
          <p14:tracePt t="6063" x="4273550" y="2281238"/>
          <p14:tracePt t="6071" x="4297363" y="2320925"/>
          <p14:tracePt t="6085" x="4313238" y="2344738"/>
          <p14:tracePt t="6093" x="4337050" y="2368550"/>
          <p14:tracePt t="6101" x="4352925" y="2384425"/>
          <p14:tracePt t="6111" x="4378325" y="2400300"/>
          <p14:tracePt t="6117" x="4394200" y="2424113"/>
          <p14:tracePt t="6125" x="4418013" y="2471738"/>
          <p14:tracePt t="6133" x="4441825" y="2511425"/>
          <p14:tracePt t="6141" x="4465638" y="2551113"/>
          <p14:tracePt t="6147" x="4497388" y="2632075"/>
          <p14:tracePt t="6155" x="4537075" y="2703513"/>
          <p14:tracePt t="6163" x="4545013" y="2735263"/>
          <p14:tracePt t="6171" x="4608513" y="2838450"/>
          <p14:tracePt t="6179" x="4648200" y="2919413"/>
          <p14:tracePt t="6187" x="4705350" y="3006725"/>
          <p14:tracePt t="6195" x="4745038" y="3046413"/>
          <p14:tracePt t="6201" x="4800600" y="3125788"/>
          <p14:tracePt t="6209" x="4824413" y="3149600"/>
          <p14:tracePt t="6217" x="4856163" y="3197225"/>
          <p14:tracePt t="6225" x="4911725" y="3262313"/>
          <p14:tracePt t="6233" x="4927600" y="3286125"/>
          <p14:tracePt t="6241" x="4951413" y="3309938"/>
          <p14:tracePt t="6247" x="4991100" y="3341688"/>
          <p14:tracePt t="6255" x="4991100" y="3349625"/>
          <p14:tracePt t="6263" x="5006975" y="3365500"/>
          <p14:tracePt t="6271" x="5022850" y="3373438"/>
          <p14:tracePt t="6279" x="5030788" y="3381375"/>
          <p14:tracePt t="6287" x="5046663" y="3389313"/>
          <p14:tracePt t="6295" x="5046663" y="3397250"/>
          <p14:tracePt t="6301" x="5056188" y="3397250"/>
          <p14:tracePt t="6333" x="5056188" y="3405188"/>
          <p14:tracePt t="6341" x="5056188" y="3421063"/>
          <p14:tracePt t="6349" x="5064125" y="3444875"/>
          <p14:tracePt t="6358" x="5072063" y="3460750"/>
          <p14:tracePt t="6363" x="5080000" y="3484563"/>
          <p14:tracePt t="6371" x="5087938" y="3500438"/>
          <p14:tracePt t="6379" x="5095875" y="3524250"/>
          <p14:tracePt t="6387" x="5103813" y="3540125"/>
          <p14:tracePt t="6395" x="5111750" y="3556000"/>
          <p14:tracePt t="6403" x="5111750" y="3563938"/>
          <p14:tracePt t="6411" x="5111750" y="3571875"/>
          <p14:tracePt t="6425" x="5111750" y="3579813"/>
          <p14:tracePt t="6433" x="5095875" y="3587750"/>
          <p14:tracePt t="6441" x="5064125" y="3587750"/>
          <p14:tracePt t="6449" x="4959350" y="3587750"/>
          <p14:tracePt t="6458" x="4887913" y="3587750"/>
          <p14:tracePt t="6465" x="4687888" y="3587750"/>
          <p14:tracePt t="6470" x="4513263" y="3587750"/>
          <p14:tracePt t="6478" x="4418013" y="3587750"/>
          <p14:tracePt t="6487" x="4233863" y="3587750"/>
          <p14:tracePt t="6495" x="4138613" y="3587750"/>
          <p14:tracePt t="6503" x="4059238" y="3587750"/>
          <p14:tracePt t="6511" x="3994150" y="3587750"/>
          <p14:tracePt t="6518" x="3851275" y="3587750"/>
          <p14:tracePt t="6525" x="3748088" y="3587750"/>
          <p14:tracePt t="6533" x="3548063" y="3563938"/>
          <p14:tracePt t="6540" x="3413125" y="3556000"/>
          <p14:tracePt t="6549" x="3308350" y="3556000"/>
          <p14:tracePt t="6557" x="3173413" y="3556000"/>
          <p14:tracePt t="6565" x="3078163" y="3556000"/>
          <p14:tracePt t="6573" x="3022600" y="3556000"/>
          <p14:tracePt t="6579" x="2967038" y="3556000"/>
          <p14:tracePt t="6586" x="2838450" y="3571875"/>
          <p14:tracePt t="6595" x="2814638" y="3579813"/>
          <p14:tracePt t="6602" x="2703513" y="3595688"/>
          <p14:tracePt t="6610" x="2640013" y="3605213"/>
          <p14:tracePt t="6619" x="2566988" y="3613150"/>
          <p14:tracePt t="6626" x="2535238" y="3613150"/>
          <p14:tracePt t="6633" x="2495550" y="3621088"/>
          <p14:tracePt t="6641" x="2447925" y="3629025"/>
          <p14:tracePt t="6649" x="2439988" y="3636963"/>
          <p14:tracePt t="6657" x="2416175" y="3636963"/>
          <p14:tracePt t="6665" x="2392363" y="3644900"/>
          <p14:tracePt t="6675" x="2376488" y="3652838"/>
          <p14:tracePt t="6681" x="2368550" y="3652838"/>
          <p14:tracePt t="6686" x="2344738" y="3668713"/>
          <p14:tracePt t="6695" x="2320925" y="3676650"/>
          <p14:tracePt t="6703" x="2289175" y="3692525"/>
          <p14:tracePt t="6710" x="2247900" y="3708400"/>
          <p14:tracePt t="6718" x="2216150" y="3724275"/>
          <p14:tracePt t="6727" x="2168525" y="3740150"/>
          <p14:tracePt t="6735" x="2152650" y="3748088"/>
          <p14:tracePt t="6741" x="2136775" y="3756025"/>
          <p14:tracePt t="6749" x="2105025" y="3771900"/>
          <p14:tracePt t="6757" x="2089150" y="3795713"/>
          <p14:tracePt t="6766" x="2073275" y="3811588"/>
          <p14:tracePt t="6775" x="2057400" y="3827463"/>
          <p14:tracePt t="6780" x="2041525" y="3843338"/>
          <p14:tracePt t="6791" x="2033588" y="3859213"/>
          <p14:tracePt t="6797" x="2017713" y="3883025"/>
          <p14:tracePt t="6803" x="1993900" y="3914775"/>
          <p14:tracePt t="6810" x="1978025" y="3930650"/>
          <p14:tracePt t="6819" x="1962150" y="3956050"/>
          <p14:tracePt t="6828" x="1954213" y="3971925"/>
          <p14:tracePt t="6835" x="1946275" y="3987800"/>
          <p14:tracePt t="6844" x="1946275" y="3995738"/>
          <p14:tracePt t="6850" x="1946275" y="4003675"/>
          <p14:tracePt t="6857" x="1938338" y="4019550"/>
          <p14:tracePt t="6865" x="1938338" y="4035425"/>
          <p14:tracePt t="6873" x="1938338" y="4051300"/>
          <p14:tracePt t="6880" x="1938338" y="4067175"/>
          <p14:tracePt t="6888" x="1938338" y="4090988"/>
          <p14:tracePt t="6896" x="1938338" y="4106863"/>
          <p14:tracePt t="6904" x="1938338" y="4122738"/>
          <p14:tracePt t="6910" x="1938338" y="4154488"/>
          <p14:tracePt t="6919" x="1946275" y="4170363"/>
          <p14:tracePt t="6927" x="1962150" y="4194175"/>
          <p14:tracePt t="6936" x="1978025" y="4225925"/>
          <p14:tracePt t="6945" x="1993900" y="4241800"/>
          <p14:tracePt t="6952" x="2025650" y="4273550"/>
          <p14:tracePt t="6962" x="2057400" y="4291013"/>
          <p14:tracePt t="6966" x="2097088" y="4314825"/>
          <p14:tracePt t="6979" x="2120900" y="4322763"/>
          <p14:tracePt t="6981" x="2144713" y="4330700"/>
          <p14:tracePt t="6989" x="2152650" y="4338638"/>
          <p14:tracePt t="6997" x="2176463" y="4338638"/>
          <p14:tracePt t="7008" x="2200275" y="4338638"/>
          <p14:tracePt t="7013" x="2216150" y="4338638"/>
          <p14:tracePt t="7019" x="2265363" y="4338638"/>
          <p14:tracePt t="7027" x="2297113" y="4330700"/>
          <p14:tracePt t="7035" x="2336800" y="4306888"/>
          <p14:tracePt t="7043" x="2360613" y="4298950"/>
          <p14:tracePt t="7051" x="2400300" y="4265613"/>
          <p14:tracePt t="7059" x="2416175" y="4241800"/>
          <p14:tracePt t="7067" x="2424113" y="4225925"/>
          <p14:tracePt t="7074" x="2424113" y="4210050"/>
          <p14:tracePt t="7081" x="2424113" y="4186238"/>
          <p14:tracePt t="7089" x="2424113" y="4178300"/>
          <p14:tracePt t="7096" x="2416175" y="4146550"/>
          <p14:tracePt t="7104" x="2392363" y="4114800"/>
          <p14:tracePt t="7113" x="2368550" y="4098925"/>
          <p14:tracePt t="7120" x="2320925" y="4067175"/>
          <p14:tracePt t="7126" x="2297113" y="4051300"/>
          <p14:tracePt t="7135" x="2239963" y="4019550"/>
          <p14:tracePt t="7144" x="2184400" y="4003675"/>
          <p14:tracePt t="7151" x="2120900" y="3979863"/>
          <p14:tracePt t="7159" x="2049463" y="3963988"/>
          <p14:tracePt t="7166" x="1985963" y="3948113"/>
          <p14:tracePt t="7174" x="1946275" y="3938588"/>
          <p14:tracePt t="7180" x="1897063" y="3938588"/>
          <p14:tracePt t="7189" x="1857375" y="3938588"/>
          <p14:tracePt t="7197" x="1801813" y="3938588"/>
          <p14:tracePt t="7204" x="1762125" y="3938588"/>
          <p14:tracePt t="7213" x="1746250" y="3938588"/>
          <p14:tracePt t="7220" x="1714500" y="3938588"/>
          <p14:tracePt t="7229" x="1698625" y="3938588"/>
          <p14:tracePt t="7235" x="1682750" y="3956050"/>
          <p14:tracePt t="7243" x="1674813" y="3956050"/>
          <p14:tracePt t="7251" x="1674813" y="3971925"/>
          <p14:tracePt t="7259" x="1666875" y="3971925"/>
          <p14:tracePt t="7267" x="1658938" y="3979863"/>
          <p14:tracePt t="7275" x="1658938" y="3987800"/>
          <p14:tracePt t="7283" x="1658938" y="3995738"/>
          <p14:tracePt t="7289" x="1658938" y="4011613"/>
          <p14:tracePt t="7297" x="1658938" y="4035425"/>
          <p14:tracePt t="7305" x="1666875" y="4051300"/>
          <p14:tracePt t="7313" x="1674813" y="4083050"/>
          <p14:tracePt t="7321" x="1690688" y="4098925"/>
          <p14:tracePt t="7329" x="1706563" y="4130675"/>
          <p14:tracePt t="7337" x="1746250" y="4170363"/>
          <p14:tracePt t="7343" x="1778000" y="4202113"/>
          <p14:tracePt t="7351" x="1785938" y="4210050"/>
          <p14:tracePt t="7359" x="1841500" y="4241800"/>
          <p14:tracePt t="7367" x="1881188" y="4249738"/>
          <p14:tracePt t="7375" x="1922463" y="4257675"/>
          <p14:tracePt t="7383" x="1962150" y="4265613"/>
          <p14:tracePt t="7392" x="1985963" y="4265613"/>
          <p14:tracePt t="7399" x="2041525" y="4265613"/>
          <p14:tracePt t="7405" x="2065338" y="4265613"/>
          <p14:tracePt t="7412" x="2105025" y="4257675"/>
          <p14:tracePt t="7421" x="2152650" y="4249738"/>
          <p14:tracePt t="7429" x="2192338" y="4233863"/>
          <p14:tracePt t="7437" x="2208213" y="4225925"/>
          <p14:tracePt t="7444" x="2224088" y="4210050"/>
          <p14:tracePt t="7451" x="2232025" y="4194175"/>
          <p14:tracePt t="7459" x="2232025" y="4178300"/>
          <p14:tracePt t="7466" x="2232025" y="4154488"/>
          <p14:tracePt t="7475" x="2232025" y="4130675"/>
          <p14:tracePt t="7482" x="2224088" y="4090988"/>
          <p14:tracePt t="7492" x="2192338" y="4059238"/>
          <p14:tracePt t="7498" x="2192338" y="4051300"/>
          <p14:tracePt t="7504" x="2168525" y="4027488"/>
          <p14:tracePt t="7513" x="2128838" y="3995738"/>
          <p14:tracePt t="7520" x="2097088" y="3987800"/>
          <p14:tracePt t="7528" x="2073275" y="3987800"/>
          <p14:tracePt t="7536" x="2057400" y="3979863"/>
          <p14:tracePt t="7560" x="2049463" y="3979863"/>
          <p14:tracePt t="7590" x="2057400" y="3979863"/>
          <p14:tracePt t="7599" x="2065338" y="3979863"/>
          <p14:tracePt t="7608" x="2136775" y="4011613"/>
          <p14:tracePt t="7615" x="2216150" y="4035425"/>
          <p14:tracePt t="7621" x="2305050" y="4059238"/>
          <p14:tracePt t="7629" x="2344738" y="4067175"/>
          <p14:tracePt t="7637" x="2455863" y="4098925"/>
          <p14:tracePt t="7645" x="2671763" y="4154488"/>
          <p14:tracePt t="7653" x="2901950" y="4202113"/>
          <p14:tracePt t="7661" x="3125788" y="4241800"/>
          <p14:tracePt t="7669" x="3333750" y="4273550"/>
          <p14:tracePt t="7678" x="3556000" y="4314825"/>
          <p14:tracePt t="7683" x="3779838" y="4338638"/>
          <p14:tracePt t="7694" x="4114800" y="4362450"/>
          <p14:tracePt t="7699" x="4337050" y="4370388"/>
          <p14:tracePt t="7712" x="4608513" y="4370388"/>
          <p14:tracePt t="7715" x="4800600" y="4370388"/>
          <p14:tracePt t="7723" x="5135563" y="4370388"/>
          <p14:tracePt t="7729" x="5407025" y="4370388"/>
          <p14:tracePt t="7737" x="5621338" y="4370388"/>
          <p14:tracePt t="7746" x="5837238" y="4370388"/>
          <p14:tracePt t="7753" x="6043613" y="4346575"/>
          <p14:tracePt t="7762" x="6140450" y="4338638"/>
          <p14:tracePt t="7769" x="6315075" y="4330700"/>
          <p14:tracePt t="7778" x="6394450" y="4330700"/>
          <p14:tracePt t="7783" x="6515100" y="4314825"/>
          <p14:tracePt t="7794" x="6554788" y="4314825"/>
          <p14:tracePt t="7799" x="6657975" y="4298950"/>
          <p14:tracePt t="7811" x="6729413" y="4291013"/>
          <p14:tracePt t="7815" x="6753225" y="4291013"/>
          <p14:tracePt t="7823" x="6794500" y="4281488"/>
          <p14:tracePt t="7832" x="6834188" y="4265613"/>
          <p14:tracePt t="7837" x="6865938" y="4257675"/>
          <p14:tracePt t="7845" x="6913563" y="4225925"/>
          <p14:tracePt t="7853" x="6929438" y="4217988"/>
          <p14:tracePt t="7861" x="6985000" y="4178300"/>
          <p14:tracePt t="7869" x="6992938" y="4170363"/>
          <p14:tracePt t="7877" x="7032625" y="4130675"/>
          <p14:tracePt t="7884" x="7080250" y="4083050"/>
          <p14:tracePt t="7891" x="7096125" y="4067175"/>
          <p14:tracePt t="7898" x="7135813" y="4027488"/>
          <p14:tracePt t="7908" x="7153275" y="4003675"/>
          <p14:tracePt t="7914" x="7153275" y="3979863"/>
          <p14:tracePt t="7923" x="7161213" y="3956050"/>
          <p14:tracePt t="7930" x="7161213" y="3938588"/>
          <p14:tracePt t="7938" x="7161213" y="3922713"/>
          <p14:tracePt t="7944" x="7145338" y="3906838"/>
          <p14:tracePt t="7952" x="7127875" y="3883025"/>
          <p14:tracePt t="7960" x="7104063" y="3859213"/>
          <p14:tracePt t="7968" x="7080250" y="3851275"/>
          <p14:tracePt t="7978" x="7048500" y="3835400"/>
          <p14:tracePt t="7984" x="7016750" y="3827463"/>
          <p14:tracePt t="7993" x="6921500" y="3803650"/>
          <p14:tracePt t="7999" x="6850063" y="3795713"/>
          <p14:tracePt t="8011" x="6761163" y="3787775"/>
          <p14:tracePt t="8014" x="6689725" y="3787775"/>
          <p14:tracePt t="8022" x="6523038" y="3787775"/>
          <p14:tracePt t="8030" x="6434138" y="3787775"/>
          <p14:tracePt t="8039" x="6315075" y="3787775"/>
          <p14:tracePt t="8046" x="6140450" y="3787775"/>
          <p14:tracePt t="8053" x="5988050" y="3819525"/>
          <p14:tracePt t="8061" x="5900738" y="3835400"/>
          <p14:tracePt t="8069" x="5789613" y="3859213"/>
          <p14:tracePt t="8077" x="5708650" y="3883025"/>
          <p14:tracePt t="8085" x="5661025" y="3906838"/>
          <p14:tracePt t="8093" x="5605463" y="3930650"/>
          <p14:tracePt t="8101" x="5581650" y="3948113"/>
          <p14:tracePt t="8109" x="5557838" y="3971925"/>
          <p14:tracePt t="8115" x="5541963" y="3987800"/>
          <p14:tracePt t="8123" x="5541963" y="4003675"/>
          <p14:tracePt t="8131" x="5541963" y="4027488"/>
          <p14:tracePt t="8138" x="5541963" y="4043363"/>
          <p14:tracePt t="8147" x="5549900" y="4090988"/>
          <p14:tracePt t="8155" x="5589588" y="4122738"/>
          <p14:tracePt t="8161" x="5621338" y="4154488"/>
          <p14:tracePt t="8169" x="5676900" y="4194175"/>
          <p14:tracePt t="8177" x="5732463" y="4217988"/>
          <p14:tracePt t="8185" x="5813425" y="4249738"/>
          <p14:tracePt t="8193" x="5884863" y="4265613"/>
          <p14:tracePt t="8201" x="5940425" y="4281488"/>
          <p14:tracePt t="8210" x="6027738" y="4291013"/>
          <p14:tracePt t="8215" x="6100763" y="4298950"/>
          <p14:tracePt t="8223" x="6148388" y="4298950"/>
          <p14:tracePt t="8231" x="6243638" y="4298950"/>
          <p14:tracePt t="8239" x="6330950" y="4298950"/>
          <p14:tracePt t="8247" x="6418263" y="4298950"/>
          <p14:tracePt t="8254" x="6467475" y="4298950"/>
          <p14:tracePt t="8263" x="6570663" y="4298950"/>
          <p14:tracePt t="8271" x="6650038" y="4281488"/>
          <p14:tracePt t="8276" x="6697663" y="4273550"/>
          <p14:tracePt t="8284" x="6802438" y="4249738"/>
          <p14:tracePt t="8293" x="6873875" y="4217988"/>
          <p14:tracePt t="8300" x="6929438" y="4194175"/>
          <p14:tracePt t="8308" x="6977063" y="4154488"/>
          <p14:tracePt t="8316" x="6992938" y="4146550"/>
          <p14:tracePt t="8325" x="7008813" y="4114800"/>
          <p14:tracePt t="8330" x="7016750" y="4098925"/>
          <p14:tracePt t="8338" x="7016750" y="4083050"/>
          <p14:tracePt t="8346" x="7000875" y="4051300"/>
          <p14:tracePt t="8355" x="6977063" y="4035425"/>
          <p14:tracePt t="8362" x="6937375" y="3995738"/>
          <p14:tracePt t="8371" x="6873875" y="3963988"/>
          <p14:tracePt t="8378" x="6761163" y="3914775"/>
          <p14:tracePt t="8385" x="6697663" y="3898900"/>
          <p14:tracePt t="8393" x="6586538" y="3875088"/>
          <p14:tracePt t="8401" x="6523038" y="3859213"/>
          <p14:tracePt t="8409" x="6451600" y="3851275"/>
          <p14:tracePt t="8416" x="6378575" y="3843338"/>
          <p14:tracePt t="8426" x="6338888" y="3843338"/>
          <p14:tracePt t="8432" x="6251575" y="3843338"/>
          <p14:tracePt t="8438" x="6164263" y="3843338"/>
          <p14:tracePt t="8446" x="6124575" y="3843338"/>
          <p14:tracePt t="8455" x="6043613" y="3843338"/>
          <p14:tracePt t="8462" x="5972175" y="3843338"/>
          <p14:tracePt t="8471" x="5924550" y="3843338"/>
          <p14:tracePt t="8478" x="5900738" y="3851275"/>
          <p14:tracePt t="8487" x="5884863" y="3851275"/>
          <p14:tracePt t="8493" x="5876925" y="3851275"/>
          <p14:tracePt t="8541" x="5876925" y="3859213"/>
          <p14:tracePt t="8547" x="5876925" y="3867150"/>
          <p14:tracePt t="8555" x="5892800" y="3875088"/>
          <p14:tracePt t="8562" x="5900738" y="3875088"/>
          <p14:tracePt t="8571" x="5908675" y="3883025"/>
          <p14:tracePt t="8579" x="5924550" y="3890963"/>
          <p14:tracePt t="8595" x="5932488" y="3890963"/>
          <p14:tracePt t="8601" x="5948363" y="3898900"/>
          <p14:tracePt t="8742" x="5956300" y="3898900"/>
          <p14:tracePt t="8748" x="5964238" y="3898900"/>
          <p14:tracePt t="8762" x="5972175" y="3898900"/>
          <p14:tracePt t="8771" x="5972175" y="3906838"/>
          <p14:tracePt t="9406" x="5972175" y="3914775"/>
          <p14:tracePt t="9413" x="5964238" y="3938588"/>
          <p14:tracePt t="9420" x="5956300" y="3979863"/>
          <p14:tracePt t="9426" x="5940425" y="4027488"/>
          <p14:tracePt t="9434" x="5924550" y="4098925"/>
          <p14:tracePt t="9444" x="5916613" y="4146550"/>
          <p14:tracePt t="9450" x="5908675" y="4217988"/>
          <p14:tracePt t="9460" x="5900738" y="4257675"/>
          <p14:tracePt t="9466" x="5892800" y="4314825"/>
          <p14:tracePt t="9476" x="5884863" y="4386263"/>
          <p14:tracePt t="9480" x="5876925" y="4441825"/>
          <p14:tracePt t="9489" x="5876925" y="4505325"/>
          <p14:tracePt t="9496" x="5868988" y="4584700"/>
          <p14:tracePt t="9504" x="5868988" y="4641850"/>
          <p14:tracePt t="9512" x="5853113" y="4729163"/>
          <p14:tracePt t="9520" x="5837238" y="4808538"/>
          <p14:tracePt t="9529" x="5821363" y="4856163"/>
          <p14:tracePt t="9534" x="5797550" y="4927600"/>
          <p14:tracePt t="9544" x="5757863" y="5016500"/>
          <p14:tracePt t="9550" x="5732463" y="5056188"/>
          <p14:tracePt t="9560" x="5708650" y="5119688"/>
          <p14:tracePt t="9566" x="5668963" y="5199063"/>
          <p14:tracePt t="9575" x="5645150" y="5262563"/>
          <p14:tracePt t="9583" x="5613400" y="5310188"/>
          <p14:tracePt t="9588" x="5581650" y="5359400"/>
          <p14:tracePt t="9596" x="5541963" y="5438775"/>
          <p14:tracePt t="9604" x="5510213" y="5486400"/>
          <p14:tracePt t="9612" x="5486400" y="5518150"/>
          <p14:tracePt t="9620" x="5454650" y="5557838"/>
          <p14:tracePt t="9629" x="5414963" y="5589588"/>
          <p14:tracePt t="9636" x="5389563" y="5613400"/>
          <p14:tracePt t="9645" x="5349875" y="5645150"/>
          <p14:tracePt t="9650" x="5302250" y="5670550"/>
          <p14:tracePt t="9660" x="5262563" y="5678488"/>
          <p14:tracePt t="9666" x="5214938" y="5686425"/>
          <p14:tracePt t="9675" x="5175250" y="5702300"/>
          <p14:tracePt t="9682" x="5087938" y="5710238"/>
          <p14:tracePt t="9691" x="5046663" y="5718175"/>
          <p14:tracePt t="9699" x="4967288" y="5726113"/>
          <p14:tracePt t="9705" x="4864100" y="5734050"/>
          <p14:tracePt t="9713" x="4760913" y="5741988"/>
          <p14:tracePt t="9720" x="4679950" y="5749925"/>
          <p14:tracePt t="9728" x="4640263" y="5757863"/>
          <p14:tracePt t="9736" x="4529138" y="5781675"/>
          <p14:tracePt t="9745" x="4418013" y="5797550"/>
          <p14:tracePt t="9752" x="4321175" y="5813425"/>
          <p14:tracePt t="9761" x="4233863" y="5837238"/>
          <p14:tracePt t="9766" x="4130675" y="5853113"/>
          <p14:tracePt t="9775" x="4035425" y="5868988"/>
          <p14:tracePt t="9782" x="3938588" y="5892800"/>
          <p14:tracePt t="9790" x="3740150" y="5924550"/>
          <p14:tracePt t="9799" x="3635375" y="5940425"/>
          <p14:tracePt t="9804" x="3429000" y="5964238"/>
          <p14:tracePt t="9813" x="3205163" y="5988050"/>
          <p14:tracePt t="9821" x="3101975" y="5988050"/>
          <p14:tracePt t="9829" x="2925763" y="5988050"/>
          <p14:tracePt t="9836" x="2711450" y="5988050"/>
          <p14:tracePt t="9844" x="2624138" y="5988050"/>
          <p14:tracePt t="9853" x="2487613" y="5988050"/>
          <p14:tracePt t="9861" x="2400300" y="5972175"/>
          <p14:tracePt t="9867" x="2344738" y="5964238"/>
          <p14:tracePt t="9875" x="2312988" y="5948363"/>
          <p14:tracePt t="9882" x="2281238" y="5932488"/>
          <p14:tracePt t="9890" x="2265363" y="5924550"/>
          <p14:tracePt t="9898" x="2265363" y="5908675"/>
          <p14:tracePt t="9906" x="2255838" y="5908675"/>
          <p14:tracePt t="9915" x="2255838" y="5892800"/>
          <p14:tracePt t="9921" x="2255838" y="5876925"/>
          <p14:tracePt t="9929" x="2239963" y="5861050"/>
          <p14:tracePt t="9936" x="2232025" y="5845175"/>
          <p14:tracePt t="9945" x="2216150" y="5829300"/>
          <p14:tracePt t="9953" x="2200275" y="5813425"/>
          <p14:tracePt t="9962" x="2184400" y="5797550"/>
          <p14:tracePt t="9968" x="2152650" y="5773738"/>
          <p14:tracePt t="9974" x="2112963" y="5757863"/>
          <p14:tracePt t="9982" x="2081213" y="5726113"/>
          <p14:tracePt t="9991" x="2041525" y="5710238"/>
          <p14:tracePt t="9998" x="2017713" y="5686425"/>
          <p14:tracePt t="10007" x="2001838" y="5678488"/>
          <p14:tracePt t="10014" x="1962150" y="5662613"/>
          <p14:tracePt t="10023" x="1930400" y="5645150"/>
          <p14:tracePt t="10029" x="1889125" y="5621338"/>
          <p14:tracePt t="10037" x="1873250" y="5613400"/>
          <p14:tracePt t="10045" x="1825625" y="5597525"/>
          <p14:tracePt t="10053" x="1770063" y="5581650"/>
          <p14:tracePt t="10062" x="1730375" y="5573713"/>
          <p14:tracePt t="10068" x="1690688" y="5565775"/>
          <p14:tracePt t="10078" x="1666875" y="5565775"/>
          <p14:tracePt t="10083" x="1643063" y="5565775"/>
          <p14:tracePt t="10091" x="1603375" y="5565775"/>
          <p14:tracePt t="10099" x="1587500" y="5565775"/>
          <p14:tracePt t="10107" x="1554163" y="5565775"/>
          <p14:tracePt t="10115" x="1514475" y="5581650"/>
          <p14:tracePt t="10123" x="1490663" y="5589588"/>
          <p14:tracePt t="10130" x="1450975" y="5613400"/>
          <p14:tracePt t="10137" x="1443038" y="5621338"/>
          <p14:tracePt t="10145" x="1411288" y="5637213"/>
          <p14:tracePt t="10153" x="1387475" y="5662613"/>
          <p14:tracePt t="10162" x="1371600" y="5678488"/>
          <p14:tracePt t="10169" x="1355725" y="5694363"/>
          <p14:tracePt t="10178" x="1339850" y="5702300"/>
          <p14:tracePt t="10185" x="1339850" y="5718175"/>
          <p14:tracePt t="10196" x="1339850" y="5741988"/>
          <p14:tracePt t="10198" x="1331913" y="5757863"/>
          <p14:tracePt t="10207" x="1331913" y="5773738"/>
          <p14:tracePt t="10214" x="1331913" y="5789613"/>
          <p14:tracePt t="10223" x="1339850" y="5805488"/>
          <p14:tracePt t="10230" x="1355725" y="5821363"/>
          <p14:tracePt t="10239" x="1403350" y="5853113"/>
          <p14:tracePt t="10245" x="1458913" y="5876925"/>
          <p14:tracePt t="10253" x="1530350" y="5900738"/>
          <p14:tracePt t="10262" x="1627188" y="5916613"/>
          <p14:tracePt t="10268" x="1714500" y="5932488"/>
          <p14:tracePt t="10278" x="1762125" y="5940425"/>
          <p14:tracePt t="10286" x="1857375" y="5940425"/>
          <p14:tracePt t="10294" x="1930400" y="5940425"/>
          <p14:tracePt t="10298" x="1993900" y="5940425"/>
          <p14:tracePt t="10306" x="2025650" y="5940425"/>
          <p14:tracePt t="10314" x="2065338" y="5924550"/>
          <p14:tracePt t="10322" x="2097088" y="5916613"/>
          <p14:tracePt t="10330" x="2112963" y="5908675"/>
          <p14:tracePt t="10339" x="2120900" y="5900738"/>
          <p14:tracePt t="10346" x="2128838" y="5892800"/>
          <p14:tracePt t="10361" x="2136775" y="5884863"/>
          <p14:tracePt t="10368" x="2136775" y="5876925"/>
          <p14:tracePt t="10378" x="2136775" y="5868988"/>
          <p14:tracePt t="10384" x="2136775" y="5861050"/>
          <p14:tracePt t="10395" x="2136775" y="5845175"/>
          <p14:tracePt t="10401" x="2136775" y="5837238"/>
          <p14:tracePt t="10409" x="2120900" y="5813425"/>
          <p14:tracePt t="10415" x="2097088" y="5789613"/>
          <p14:tracePt t="10423" x="2065338" y="5765800"/>
          <p14:tracePt t="10431" x="2025650" y="5741988"/>
          <p14:tracePt t="10438" x="2001838" y="5734050"/>
          <p14:tracePt t="10446" x="1962150" y="5710238"/>
          <p14:tracePt t="10455" x="1922463" y="5702300"/>
          <p14:tracePt t="10463" x="1889125" y="5694363"/>
          <p14:tracePt t="10469" x="1865313" y="5694363"/>
          <p14:tracePt t="10479" x="1849438" y="5694363"/>
          <p14:tracePt t="10487" x="1841500" y="5694363"/>
          <p14:tracePt t="10540" x="1857375" y="5694363"/>
          <p14:tracePt t="10549" x="1897063" y="5710238"/>
          <p14:tracePt t="10559" x="1912938" y="5710238"/>
          <p14:tracePt t="10569" x="1970088" y="5741988"/>
          <p14:tracePt t="10571" x="2033588" y="5781675"/>
          <p14:tracePt t="10580" x="2089150" y="5821363"/>
          <p14:tracePt t="10585" x="2184400" y="5876925"/>
          <p14:tracePt t="10596" x="2255838" y="5916613"/>
          <p14:tracePt t="10600" x="2320925" y="5956300"/>
          <p14:tracePt t="10609" x="2368550" y="5988050"/>
          <p14:tracePt t="10617" x="2432050" y="6029325"/>
          <p14:tracePt t="10624" x="2535238" y="6076950"/>
          <p14:tracePt t="10631" x="2598738" y="6100763"/>
          <p14:tracePt t="10639" x="2759075" y="6172200"/>
          <p14:tracePt t="10646" x="2862263" y="6211888"/>
          <p14:tracePt t="10654" x="2998788" y="6251575"/>
          <p14:tracePt t="10663" x="3173413" y="6307138"/>
          <p14:tracePt t="10671" x="3276600" y="6330950"/>
          <p14:tracePt t="10679" x="3484563" y="6364288"/>
          <p14:tracePt t="10685" x="3651250" y="6396038"/>
          <p14:tracePt t="10696" x="3756025" y="6403975"/>
          <p14:tracePt t="10701" x="3875088" y="6419850"/>
          <p14:tracePt t="10709" x="4035425" y="6419850"/>
          <p14:tracePt t="10716" x="4083050" y="6419850"/>
          <p14:tracePt t="10724" x="4241800" y="6419850"/>
          <p14:tracePt t="10733" x="4329113" y="6403975"/>
          <p14:tracePt t="10739" x="4378325" y="6396038"/>
          <p14:tracePt t="10747" x="4465638" y="6388100"/>
          <p14:tracePt t="10755" x="4521200" y="6372225"/>
          <p14:tracePt t="10763" x="4560888" y="6364288"/>
          <p14:tracePt t="10771" x="4584700" y="6364288"/>
          <p14:tracePt t="10779" x="4640263" y="6348413"/>
          <p14:tracePt t="10787" x="4695825" y="6330950"/>
          <p14:tracePt t="10796" x="4808538" y="6315075"/>
          <p14:tracePt t="10801" x="4872038" y="6291263"/>
          <p14:tracePt t="10809" x="5006975" y="6275388"/>
          <p14:tracePt t="10816" x="5127625" y="6243638"/>
          <p14:tracePt t="10825" x="5191125" y="6235700"/>
          <p14:tracePt t="10833" x="5373688" y="6196013"/>
          <p14:tracePt t="10840" x="5446713" y="6172200"/>
          <p14:tracePt t="10847" x="5541963" y="6148388"/>
          <p14:tracePt t="10855" x="5684838" y="6108700"/>
          <p14:tracePt t="10864" x="5797550" y="6084888"/>
          <p14:tracePt t="10870" x="5892800" y="6061075"/>
          <p14:tracePt t="10879" x="5956300" y="6053138"/>
          <p14:tracePt t="10887" x="6027738" y="6037263"/>
          <p14:tracePt t="10896" x="6124575" y="6013450"/>
          <p14:tracePt t="10901" x="6188075" y="5988050"/>
          <p14:tracePt t="10908" x="6227763" y="5972175"/>
          <p14:tracePt t="10917" x="6259513" y="5956300"/>
          <p14:tracePt t="10924" x="6291263" y="5932488"/>
          <p14:tracePt t="10933" x="6307138" y="5916613"/>
          <p14:tracePt t="10941" x="6307138" y="5908675"/>
          <p14:tracePt t="10948" x="6315075" y="5900738"/>
          <p14:tracePt t="10955" x="6323013" y="5884863"/>
          <p14:tracePt t="10963" x="6323013" y="5868988"/>
          <p14:tracePt t="10970" x="6323013" y="5853113"/>
          <p14:tracePt t="10979" x="6323013" y="5837238"/>
          <p14:tracePt t="10987" x="6323013" y="5829300"/>
          <p14:tracePt t="10996" x="6323013" y="5813425"/>
          <p14:tracePt t="11011" x="6323013" y="5789613"/>
          <p14:tracePt t="11016" x="6323013" y="5765800"/>
          <p14:tracePt t="11025" x="6323013" y="5741988"/>
          <p14:tracePt t="11032" x="6307138" y="5726113"/>
          <p14:tracePt t="11041" x="6291263" y="5702300"/>
          <p14:tracePt t="11048" x="6259513" y="5670550"/>
          <p14:tracePt t="11057" x="6243638" y="5653088"/>
          <p14:tracePt t="11065" x="6196013" y="5605463"/>
          <p14:tracePt t="11071" x="6180138" y="5597525"/>
          <p14:tracePt t="11080" x="6148388" y="5573713"/>
          <p14:tracePt t="11087" x="6116638" y="5557838"/>
          <p14:tracePt t="11097" x="6100763" y="5549900"/>
          <p14:tracePt t="11103" x="6083300" y="5541963"/>
          <p14:tracePt t="11114" x="6059488" y="5534025"/>
          <p14:tracePt t="11116" x="6027738" y="5526088"/>
          <p14:tracePt t="11125" x="5988050" y="5526088"/>
          <p14:tracePt t="11133" x="5964238" y="5526088"/>
          <p14:tracePt t="11143" x="5940425" y="5526088"/>
          <p14:tracePt t="11148" x="5916613" y="5526088"/>
          <p14:tracePt t="11157" x="5892800" y="5526088"/>
          <p14:tracePt t="11164" x="5876925" y="5526088"/>
          <p14:tracePt t="11173" x="5837238" y="5534025"/>
          <p14:tracePt t="11179" x="5821363" y="5534025"/>
          <p14:tracePt t="11186" x="5797550" y="5549900"/>
          <p14:tracePt t="11196" x="5781675" y="5557838"/>
          <p14:tracePt t="11202" x="5765800" y="5573713"/>
          <p14:tracePt t="11212" x="5757863" y="5573713"/>
          <p14:tracePt t="11218" x="5749925" y="5581650"/>
          <p14:tracePt t="11226" x="5732463" y="5589588"/>
          <p14:tracePt t="11232" x="5716588" y="5597525"/>
          <p14:tracePt t="11240" x="5708650" y="5605463"/>
          <p14:tracePt t="11248" x="5700713" y="5613400"/>
          <p14:tracePt t="11257" x="5684838" y="5621338"/>
          <p14:tracePt t="11264" x="5676900" y="5629275"/>
          <p14:tracePt t="11272" x="5661025" y="5637213"/>
          <p14:tracePt t="11294" x="5653088" y="5645150"/>
          <p14:tracePt t="11302" x="5653088" y="5653088"/>
          <p14:tracePt t="11318" x="5645150" y="5662613"/>
          <p14:tracePt t="11334" x="5637213" y="5670550"/>
          <p14:tracePt t="11340" x="5629275" y="5678488"/>
          <p14:tracePt t="11356" x="5621338" y="5686425"/>
          <p14:tracePt t="11364" x="5621338" y="5694363"/>
          <p14:tracePt t="11372" x="5613400" y="5694363"/>
          <p14:tracePt t="11381" x="5613400" y="5702300"/>
          <p14:tracePt t="11474" x="5605463" y="5702300"/>
          <p14:tracePt t="11483" x="5597525" y="5702300"/>
          <p14:tracePt t="11497" x="5589588" y="5702300"/>
          <p14:tracePt t="11503" x="5589588" y="5710238"/>
          <p14:tracePt t="11514" x="5581650" y="5710238"/>
          <p14:tracePt t="11531" x="5581650" y="5718175"/>
          <p14:tracePt t="11542" x="5581650" y="5726113"/>
          <p14:tracePt t="11564" x="5581650" y="5734050"/>
          <p14:tracePt t="11572" x="5581650" y="5741988"/>
          <p14:tracePt t="11580" x="5581650" y="5749925"/>
          <p14:tracePt t="11588" x="5581650" y="5757863"/>
          <p14:tracePt t="11597" x="5581650" y="5765800"/>
          <p14:tracePt t="11605" x="5589588" y="5773738"/>
          <p14:tracePt t="11613" x="5597525" y="5789613"/>
          <p14:tracePt t="11619" x="5613400" y="5797550"/>
          <p14:tracePt t="11627" x="5629275" y="5813425"/>
          <p14:tracePt t="11635" x="5653088" y="5829300"/>
          <p14:tracePt t="11642" x="5676900" y="5845175"/>
          <p14:tracePt t="11651" x="5692775" y="5853113"/>
          <p14:tracePt t="11658" x="5708650" y="5861050"/>
          <p14:tracePt t="11664" x="5724525" y="5868988"/>
          <p14:tracePt t="11673" x="5749925" y="5884863"/>
          <p14:tracePt t="11680" x="5757863" y="5884863"/>
          <p14:tracePt t="11689" x="5781675" y="5892800"/>
          <p14:tracePt t="11697" x="5797550" y="5892800"/>
          <p14:tracePt t="11704" x="5813425" y="5900738"/>
          <p14:tracePt t="11714" x="5845175" y="5900738"/>
          <p14:tracePt t="11718" x="5861050" y="5900738"/>
          <p14:tracePt t="11727" x="5892800" y="5900738"/>
          <p14:tracePt t="11734" x="5908675" y="5900738"/>
          <p14:tracePt t="11743" x="5924550" y="5892800"/>
          <p14:tracePt t="11751" x="5932488" y="5892800"/>
          <p14:tracePt t="11759" x="5932488" y="5884863"/>
          <p14:tracePt t="11797" x="5932488" y="5876925"/>
          <p14:tracePt t="11804" x="5924550" y="5868988"/>
          <p14:tracePt t="11812" x="5900738" y="5861050"/>
          <p14:tracePt t="11821" x="5892800" y="5853113"/>
          <p14:tracePt t="11826" x="5868988" y="5853113"/>
          <p14:tracePt t="11835" x="5853113" y="5837238"/>
          <p14:tracePt t="11842" x="5829300" y="5829300"/>
          <p14:tracePt t="11850" x="5813425" y="5821363"/>
          <p14:tracePt t="11859" x="5789613" y="5805488"/>
          <p14:tracePt t="11866" x="5781675" y="5797550"/>
          <p14:tracePt t="11875" x="5773738" y="5789613"/>
          <p14:tracePt t="11881" x="5765800" y="5789613"/>
          <p14:tracePt t="11889" x="5757863" y="5781675"/>
          <p14:tracePt t="11898" x="5749925" y="5781675"/>
          <p14:tracePt t="11905" x="5749925" y="5773738"/>
          <p14:tracePt t="11916" x="5740400" y="5773738"/>
          <p14:tracePt t="11931" x="5732463" y="5773738"/>
          <p14:tracePt t="11942" x="5724525" y="5773738"/>
          <p14:tracePt t="11951" x="5716588" y="5773738"/>
          <p14:tracePt t="11959" x="5708650" y="5773738"/>
          <p14:tracePt t="11967" x="5700713" y="5781675"/>
          <p14:tracePt t="11975" x="5684838" y="5781675"/>
          <p14:tracePt t="11982" x="5676900" y="5781675"/>
          <p14:tracePt t="11998" x="5668963" y="5781675"/>
          <p14:tracePt t="12005" x="5661025" y="5781675"/>
          <p14:tracePt t="12021" x="5653088" y="5781675"/>
          <p14:tracePt t="12031" x="5645150" y="5781675"/>
          <p14:tracePt t="12037" x="5637213" y="5773738"/>
          <p14:tracePt t="12048" x="5629275" y="5773738"/>
          <p14:tracePt t="12050" x="5629275" y="5765800"/>
          <p14:tracePt t="12059" x="5621338" y="5765800"/>
          <p14:tracePt t="12083" x="5613400" y="5757863"/>
          <p14:tracePt t="12113" x="5605463" y="5749925"/>
          <p14:tracePt t="12300" x="5597525" y="5749925"/>
          <p14:tracePt t="12306" x="5597525" y="5741988"/>
          <p14:tracePt t="12320" x="5589588" y="5741988"/>
          <p14:tracePt t="12337" x="5589588" y="5734050"/>
          <p14:tracePt t="12345" x="5581650" y="5734050"/>
          <p14:tracePt t="12352" x="5573713" y="5734050"/>
          <p14:tracePt t="12368" x="5565775" y="5734050"/>
          <p14:tracePt t="12375" x="5549900" y="5741988"/>
          <p14:tracePt t="12384" x="5541963" y="5749925"/>
          <p14:tracePt t="12391" x="5534025" y="5757863"/>
          <p14:tracePt t="12400" x="5518150" y="5773738"/>
          <p14:tracePt t="12406" x="5518150" y="5781675"/>
          <p14:tracePt t="12431" x="5518150" y="5789613"/>
          <p14:tracePt t="12445" x="5526088" y="5797550"/>
          <p14:tracePt t="12452" x="5549900" y="5805488"/>
          <p14:tracePt t="12460" x="5565775" y="5813425"/>
          <p14:tracePt t="12469" x="5581650" y="5821363"/>
          <p14:tracePt t="12476" x="5589588" y="5821363"/>
          <p14:tracePt t="12483" x="5621338" y="5837238"/>
          <p14:tracePt t="12490" x="5637213" y="5845175"/>
          <p14:tracePt t="12499" x="5653088" y="5861050"/>
          <p14:tracePt t="12507" x="5668963" y="5861050"/>
          <p14:tracePt t="12515" x="5684838" y="5876925"/>
          <p14:tracePt t="12522" x="5708650" y="5884863"/>
          <p14:tracePt t="12532" x="5724525" y="5892800"/>
          <p14:tracePt t="12536" x="5749925" y="5892800"/>
          <p14:tracePt t="12548" x="5781675" y="5900738"/>
          <p14:tracePt t="12553" x="5805488" y="5908675"/>
          <p14:tracePt t="12561" x="5829300" y="5916613"/>
          <p14:tracePt t="12569" x="5861050" y="5916613"/>
          <p14:tracePt t="12576" x="5884863" y="5916613"/>
          <p14:tracePt t="12584" x="5916613" y="5916613"/>
          <p14:tracePt t="12590" x="5948363" y="5916613"/>
          <p14:tracePt t="12599" x="5964238" y="5916613"/>
          <p14:tracePt t="12607" x="6003925" y="5916613"/>
          <p14:tracePt t="12615" x="6075363" y="5908675"/>
          <p14:tracePt t="12623" x="6124575" y="5900738"/>
          <p14:tracePt t="12631" x="6148388" y="5900738"/>
          <p14:tracePt t="12638" x="6180138" y="5892800"/>
          <p14:tracePt t="12645" x="6219825" y="5892800"/>
          <p14:tracePt t="12652" x="6299200" y="5884863"/>
          <p14:tracePt t="12661" x="6346825" y="5876925"/>
          <p14:tracePt t="12668" x="6386513" y="5876925"/>
          <p14:tracePt t="12676" x="6442075" y="5868988"/>
          <p14:tracePt t="12685" x="6507163" y="5868988"/>
          <p14:tracePt t="12692" x="6554788" y="5861050"/>
          <p14:tracePt t="12699" x="6586538" y="5861050"/>
          <p14:tracePt t="12706" x="6681788" y="5853113"/>
          <p14:tracePt t="12715" x="6745288" y="5845175"/>
          <p14:tracePt t="12723" x="6784975" y="5845175"/>
          <p14:tracePt t="12732" x="6865938" y="5829300"/>
          <p14:tracePt t="12738" x="6905625" y="5829300"/>
          <p14:tracePt t="12749" x="6921500" y="5829300"/>
          <p14:tracePt t="12752" x="6945313" y="5829300"/>
          <p14:tracePt t="12760" x="6969125" y="5829300"/>
          <p14:tracePt t="12768" x="6977063" y="5829300"/>
          <p14:tracePt t="12776" x="6992938" y="5829300"/>
          <p14:tracePt t="12784" x="7008813" y="5829300"/>
          <p14:tracePt t="12792" x="7024688" y="5829300"/>
          <p14:tracePt t="12801" x="7040563" y="5829300"/>
          <p14:tracePt t="12809" x="7056438" y="5837238"/>
          <p14:tracePt t="12815" x="7072313" y="5837238"/>
          <p14:tracePt t="12822" x="7080250" y="5837238"/>
          <p14:tracePt t="12831" x="7096125" y="5837238"/>
          <p14:tracePt t="12838" x="7112000" y="5837238"/>
          <p14:tracePt t="12848" x="7127875" y="5837238"/>
          <p14:tracePt t="12854" x="7145338" y="5837238"/>
          <p14:tracePt t="12860" x="7185025" y="5821363"/>
          <p14:tracePt t="12868" x="7216775" y="5813425"/>
          <p14:tracePt t="12876" x="7272338" y="5781675"/>
          <p14:tracePt t="12886" x="7312025" y="5757863"/>
          <p14:tracePt t="12892" x="7383463" y="5734050"/>
          <p14:tracePt t="12900" x="7454900" y="5686425"/>
          <p14:tracePt t="12908" x="7543800" y="5621338"/>
          <p14:tracePt t="12915" x="7591425" y="5597525"/>
          <p14:tracePt t="12922" x="7742238" y="5478463"/>
          <p14:tracePt t="12931" x="7813675" y="5414963"/>
          <p14:tracePt t="12938" x="7974013" y="5278438"/>
          <p14:tracePt t="12948" x="8180388" y="5072063"/>
          <p14:tracePt t="12954" x="8316913" y="4927600"/>
          <p14:tracePt t="12964" x="8523288" y="4705350"/>
          <p14:tracePt t="12968" x="8683625" y="4521200"/>
          <p14:tracePt t="12976" x="8818563" y="4370388"/>
          <p14:tracePt t="12985" x="8955088" y="4194175"/>
          <p14:tracePt t="12993" x="9066213" y="4035425"/>
          <p14:tracePt t="13000" x="9161463" y="3883025"/>
          <p14:tracePt t="13012" x="9234488" y="3763963"/>
          <p14:tracePt t="13016" x="9297988" y="3605213"/>
          <p14:tracePt t="13024" x="9313863" y="3548063"/>
          <p14:tracePt t="13031" x="9329738" y="3436938"/>
          <p14:tracePt t="13038" x="9329738" y="3349625"/>
          <p14:tracePt t="13048" x="9329738" y="3325813"/>
          <p14:tracePt t="13054" x="9329738" y="3252788"/>
          <p14:tracePt t="13065" x="9329738" y="3189288"/>
          <p14:tracePt t="13070" x="9321800" y="3133725"/>
          <p14:tracePt t="13076" x="9313863" y="3054350"/>
          <p14:tracePt t="13084" x="9297988" y="2990850"/>
          <p14:tracePt t="13092" x="9282113" y="2935288"/>
          <p14:tracePt t="13100" x="9274175" y="2901950"/>
          <p14:tracePt t="13108" x="9258300" y="2846388"/>
          <p14:tracePt t="13116" x="9242425" y="2790825"/>
          <p14:tracePt t="13125" x="9224963" y="2759075"/>
          <p14:tracePt t="13132" x="9217025" y="2743200"/>
          <p14:tracePt t="13138" x="9217025" y="2719388"/>
          <p14:tracePt t="13149" x="9217025" y="2703513"/>
          <p14:tracePt t="13154" x="9217025" y="2695575"/>
          <p14:tracePt t="13165" x="9217025" y="2687638"/>
          <p14:tracePt t="13170" x="9209088" y="2679700"/>
          <p14:tracePt t="13182" x="9209088" y="2663825"/>
          <p14:tracePt t="13186" x="9201150" y="2655888"/>
          <p14:tracePt t="13192" x="9193213" y="2647950"/>
          <p14:tracePt t="13200" x="9185275" y="2640013"/>
          <p14:tracePt t="13208" x="9177338" y="2632075"/>
          <p14:tracePt t="13216" x="9169400" y="2624138"/>
          <p14:tracePt t="13224" x="9161463" y="2616200"/>
          <p14:tracePt t="13232" x="9145588" y="2608263"/>
          <p14:tracePt t="13240" x="9129713" y="2592388"/>
          <p14:tracePt t="13249" x="9121775" y="2584450"/>
          <p14:tracePt t="13254" x="9105900" y="2576513"/>
          <p14:tracePt t="13266" x="9097963" y="2566988"/>
          <p14:tracePt t="13270" x="9090025" y="2559050"/>
          <p14:tracePt t="13286" x="9082088" y="2559050"/>
          <p14:tracePt t="13294" x="9082088" y="2551113"/>
          <p14:tracePt t="13682" x="9074150" y="2551113"/>
          <p14:tracePt t="13688" x="9042400" y="2551113"/>
          <p14:tracePt t="13695" x="9026525" y="2551113"/>
          <p14:tracePt t="13702" x="9010650" y="2551113"/>
          <p14:tracePt t="13718" x="9002713" y="2559050"/>
          <p14:tracePt t="13735" x="8994775" y="2559050"/>
          <p14:tracePt t="13741" x="8978900" y="2566988"/>
          <p14:tracePt t="13749" x="8970963" y="2566988"/>
          <p14:tracePt t="13756" x="8955088" y="2566988"/>
          <p14:tracePt t="13766" x="8939213" y="2566988"/>
          <p14:tracePt t="13772" x="8923338" y="2576513"/>
          <p14:tracePt t="13783" x="8907463" y="2584450"/>
          <p14:tracePt t="13788" x="8891588" y="2584450"/>
          <p14:tracePt t="13795" x="8883650" y="2584450"/>
          <p14:tracePt t="13802" x="8883650" y="2592388"/>
          <p14:tracePt t="13810" x="8874125" y="2592388"/>
          <p14:tracePt t="13818" x="8858250" y="2600325"/>
          <p14:tracePt t="13826" x="8842375" y="2608263"/>
          <p14:tracePt t="13834" x="8826500" y="2608263"/>
          <p14:tracePt t="13842" x="8810625" y="2624138"/>
          <p14:tracePt t="13849" x="8794750" y="2624138"/>
          <p14:tracePt t="13856" x="8786813" y="2632075"/>
          <p14:tracePt t="13866" x="8770938" y="2640013"/>
          <p14:tracePt t="13872" x="8763000" y="2640013"/>
          <p14:tracePt t="13883" x="8755063" y="2640013"/>
          <p14:tracePt t="13888" x="8739188" y="2647950"/>
          <p14:tracePt t="13902" x="8731250" y="2647950"/>
          <p14:tracePt t="13910" x="8723313" y="2647950"/>
          <p14:tracePt t="13918" x="8715375" y="2655888"/>
          <p14:tracePt t="13927" x="8707438" y="2655888"/>
          <p14:tracePt t="13934" x="8699500" y="2671763"/>
          <p14:tracePt t="13942" x="8691563" y="2679700"/>
          <p14:tracePt t="13950" x="8683625" y="2687638"/>
          <p14:tracePt t="13956" x="8683625" y="2695575"/>
          <p14:tracePt t="13966" x="8683625" y="2703513"/>
          <p14:tracePt t="13972" x="8683625" y="2711450"/>
          <p14:tracePt t="13983" x="8691563" y="2727325"/>
          <p14:tracePt t="13988" x="8707438" y="2735263"/>
          <p14:tracePt t="13999" x="8747125" y="2751138"/>
          <p14:tracePt t="14013" x="8818563" y="2767013"/>
          <p14:tracePt t="14018" x="8874125" y="2767013"/>
          <p14:tracePt t="14026" x="8907463" y="2767013"/>
          <p14:tracePt t="14034" x="8947150" y="2767013"/>
          <p14:tracePt t="14042" x="8986838" y="2751138"/>
          <p14:tracePt t="14051" x="9026525" y="2735263"/>
          <p14:tracePt t="14058" x="9074150" y="2719388"/>
          <p14:tracePt t="14066" x="9113838" y="2703513"/>
          <p14:tracePt t="14073" x="9161463" y="2679700"/>
          <p14:tracePt t="14083" x="9193213" y="2663825"/>
          <p14:tracePt t="14088" x="9258300" y="2632075"/>
          <p14:tracePt t="14100" x="9297988" y="2616200"/>
          <p14:tracePt t="14104" x="9329738" y="2600325"/>
          <p14:tracePt t="14116" x="9345613" y="2592388"/>
          <p14:tracePt t="14118" x="9369425" y="2584450"/>
          <p14:tracePt t="14126" x="9385300" y="2576513"/>
          <p14:tracePt t="14135" x="9393238" y="2566988"/>
          <p14:tracePt t="14173" x="9393238" y="2559050"/>
          <p14:tracePt t="14188" x="9393238" y="2551113"/>
          <p14:tracePt t="14197" x="9385300" y="2543175"/>
          <p14:tracePt t="14205" x="9337675" y="2511425"/>
          <p14:tracePt t="14213" x="9305925" y="2487613"/>
          <p14:tracePt t="14220" x="9282113" y="2479675"/>
          <p14:tracePt t="14227" x="9242425" y="2463800"/>
          <p14:tracePt t="14235" x="9201150" y="2447925"/>
          <p14:tracePt t="14243" x="9145588" y="2439988"/>
          <p14:tracePt t="14251" x="9105900" y="2432050"/>
          <p14:tracePt t="14259" x="9058275" y="2432050"/>
          <p14:tracePt t="14268" x="9018588" y="2424113"/>
          <p14:tracePt t="14275" x="8978900" y="2424113"/>
          <p14:tracePt t="14285" x="8931275" y="2424113"/>
          <p14:tracePt t="14289" x="8915400" y="2424113"/>
          <p14:tracePt t="14302" x="8883650" y="2424113"/>
          <p14:tracePt t="14305" x="8842375" y="2416175"/>
          <p14:tracePt t="14313" x="8818563" y="2408238"/>
          <p14:tracePt t="14320" x="8794750" y="2408238"/>
          <p14:tracePt t="14329" x="8770938" y="2400300"/>
          <p14:tracePt t="14342" x="8747125" y="2400300"/>
          <p14:tracePt t="14351" x="8731250" y="2400300"/>
          <p14:tracePt t="14359" x="8715375" y="2392363"/>
          <p14:tracePt t="14368" x="8691563" y="2392363"/>
          <p14:tracePt t="14375" x="8667750" y="2392363"/>
          <p14:tracePt t="14385" x="8651875" y="2392363"/>
          <p14:tracePt t="14389" x="8643938" y="2392363"/>
          <p14:tracePt t="14402" x="8628063" y="2392363"/>
          <p14:tracePt t="14405" x="8612188" y="2392363"/>
          <p14:tracePt t="14413" x="8604250" y="2392363"/>
          <p14:tracePt t="14421" x="8588375" y="2392363"/>
          <p14:tracePt t="14429" x="8564563" y="2392363"/>
          <p14:tracePt t="14437" x="8540750" y="2392363"/>
          <p14:tracePt t="14444" x="8531225" y="2392363"/>
          <p14:tracePt t="14452" x="8507413" y="2392363"/>
          <p14:tracePt t="14458" x="8491538" y="2392363"/>
          <p14:tracePt t="14466" x="8467725" y="2400300"/>
          <p14:tracePt t="14474" x="8443913" y="2408238"/>
          <p14:tracePt t="14483" x="8420100" y="2416175"/>
          <p14:tracePt t="14490" x="8404225" y="2416175"/>
          <p14:tracePt t="14500" x="8396288" y="2416175"/>
          <p14:tracePt t="14504" x="8388350" y="2424113"/>
          <p14:tracePt t="14668" x="8380413" y="2424113"/>
          <p14:tracePt t="14675" x="8356600" y="2392363"/>
          <p14:tracePt t="14682" x="8340725" y="2376488"/>
          <p14:tracePt t="14691" x="8324850" y="2360613"/>
          <p14:tracePt t="14701" x="8316913" y="2352675"/>
          <p14:tracePt t="14706" x="8308975" y="2344738"/>
          <p14:tracePt t="14717" x="8293100" y="2336800"/>
          <p14:tracePt t="14721" x="8269288" y="2328863"/>
          <p14:tracePt t="14729" x="8253413" y="2320925"/>
          <p14:tracePt t="14736" x="8245475" y="2312988"/>
          <p14:tracePt t="14745" x="8229600" y="2312988"/>
          <p14:tracePt t="14752" x="8221663" y="2312988"/>
          <p14:tracePt t="14774" x="8213725" y="2305050"/>
          <p14:tracePt t="14784" x="8205788" y="2305050"/>
          <p14:tracePt t="14790" x="8197850" y="2305050"/>
          <p14:tracePt t="14801" x="8180388" y="2305050"/>
          <p14:tracePt t="14806" x="8156575" y="2305050"/>
          <p14:tracePt t="14818" x="8140700" y="2305050"/>
          <p14:tracePt t="14822" x="8132763" y="2305050"/>
          <p14:tracePt t="14829" x="8116888" y="2312988"/>
          <p14:tracePt t="14836" x="8108950" y="2312988"/>
          <p14:tracePt t="14844" x="8108950" y="2320925"/>
          <p14:tracePt t="14852" x="8101013" y="2320925"/>
          <p14:tracePt t="14876" x="8093075" y="2320925"/>
          <p14:tracePt t="14885" x="8085138" y="2320925"/>
          <p14:tracePt t="14901" x="8077200" y="2320925"/>
          <p14:tracePt t="14917" x="8069263" y="2320925"/>
          <p14:tracePt t="14922" x="8061325" y="2328863"/>
          <p14:tracePt t="14934" x="8045450" y="2328863"/>
          <p14:tracePt t="14936" x="8021638" y="2336800"/>
          <p14:tracePt t="14944" x="8013700" y="2336800"/>
          <p14:tracePt t="14952" x="8005763" y="2344738"/>
          <p14:tracePt t="14961" x="7989888" y="2352675"/>
          <p14:tracePt t="14968" x="7974013" y="2360613"/>
          <p14:tracePt t="14992" x="7974013" y="2368550"/>
          <p14:tracePt t="15022" x="7966075" y="2376488"/>
          <p14:tracePt t="15038" x="7966075" y="2384425"/>
          <p14:tracePt t="15052" x="7966075" y="2400300"/>
          <p14:tracePt t="15060" x="7974013" y="2408238"/>
          <p14:tracePt t="15069" x="7974013" y="2424113"/>
          <p14:tracePt t="15076" x="7989888" y="2439988"/>
          <p14:tracePt t="15085" x="8005763" y="2471738"/>
          <p14:tracePt t="15092" x="8021638" y="2495550"/>
          <p14:tracePt t="15101" x="8053388" y="2519363"/>
          <p14:tracePt t="15106" x="8077200" y="2535238"/>
          <p14:tracePt t="15118" x="8093075" y="2551113"/>
          <p14:tracePt t="15123" x="8124825" y="2566988"/>
          <p14:tracePt t="15135" x="8148638" y="2576513"/>
          <p14:tracePt t="15138" x="8180388" y="2592388"/>
          <p14:tracePt t="15147" x="8213725" y="2608263"/>
          <p14:tracePt t="15152" x="8245475" y="2608263"/>
          <p14:tracePt t="15160" x="8293100" y="2624138"/>
          <p14:tracePt t="15168" x="8308975" y="2624138"/>
          <p14:tracePt t="15177" x="8348663" y="2632075"/>
          <p14:tracePt t="15185" x="8412163" y="2647950"/>
          <p14:tracePt t="15192" x="8459788" y="2655888"/>
          <p14:tracePt t="15202" x="8531225" y="2663825"/>
          <p14:tracePt t="15208" x="8588375" y="2671763"/>
          <p14:tracePt t="15219" x="8643938" y="2679700"/>
          <p14:tracePt t="15223" x="8683625" y="2679700"/>
          <p14:tracePt t="15234" x="8770938" y="2679700"/>
          <p14:tracePt t="15238" x="8818563" y="2679700"/>
          <p14:tracePt t="15246" x="8907463" y="2679700"/>
          <p14:tracePt t="15254" x="8963025" y="2679700"/>
          <p14:tracePt t="15262" x="9010650" y="2679700"/>
          <p14:tracePt t="15268" x="9090025" y="2679700"/>
          <p14:tracePt t="15276" x="9137650" y="2679700"/>
          <p14:tracePt t="15286" x="9185275" y="2679700"/>
          <p14:tracePt t="15292" x="9217025" y="2679700"/>
          <p14:tracePt t="15301" x="9274175" y="2671763"/>
          <p14:tracePt t="15308" x="9321800" y="2663825"/>
          <p14:tracePt t="15318" x="9393238" y="2647950"/>
          <p14:tracePt t="15322" x="9409113" y="2647950"/>
          <p14:tracePt t="15335" x="9464675" y="2632075"/>
          <p14:tracePt t="15338" x="9488488" y="2632075"/>
          <p14:tracePt t="15346" x="9504363" y="2624138"/>
          <p14:tracePt t="15354" x="9528175" y="2608263"/>
          <p14:tracePt t="15362" x="9536113" y="2608263"/>
          <p14:tracePt t="15370" x="9559925" y="2600325"/>
          <p14:tracePt t="15377" x="9575800" y="2592388"/>
          <p14:tracePt t="15385" x="9585325" y="2592388"/>
          <p14:tracePt t="15393" x="9593263" y="2584450"/>
          <p14:tracePt t="15401" x="9601200" y="2584450"/>
          <p14:tracePt t="15408" x="9609138" y="2576513"/>
          <p14:tracePt t="15424" x="9625013" y="2566988"/>
          <p14:tracePt t="15435" x="9632950" y="2566988"/>
          <p14:tracePt t="15478" x="9632950" y="2559050"/>
          <p14:tracePt t="15485" x="9632950" y="2551113"/>
          <p14:tracePt t="15492" x="9617075" y="2527300"/>
          <p14:tracePt t="15502" x="9585325" y="2487613"/>
          <p14:tracePt t="15508" x="9567863" y="2463800"/>
          <p14:tracePt t="15518" x="9544050" y="2455863"/>
          <p14:tracePt t="15524" x="9528175" y="2439988"/>
          <p14:tracePt t="15535" x="9504363" y="2432050"/>
          <p14:tracePt t="15538" x="9488488" y="2424113"/>
          <p14:tracePt t="15546" x="9456738" y="2416175"/>
          <p14:tracePt t="15554" x="9424988" y="2408238"/>
          <p14:tracePt t="15562" x="9393238" y="2400300"/>
          <p14:tracePt t="15570" x="9353550" y="2392363"/>
          <p14:tracePt t="15578" x="9321800" y="2392363"/>
          <p14:tracePt t="15586" x="9290050" y="2384425"/>
          <p14:tracePt t="15593" x="9250363" y="2384425"/>
          <p14:tracePt t="15602" x="9201150" y="2376488"/>
          <p14:tracePt t="15608" x="9161463" y="2368550"/>
          <p14:tracePt t="15618" x="9121775" y="2368550"/>
          <p14:tracePt t="15624" x="9105900" y="2368550"/>
          <p14:tracePt t="15635" x="9042400" y="2368550"/>
          <p14:tracePt t="15640" x="8994775" y="2368550"/>
          <p14:tracePt t="15646" x="8923338" y="2392363"/>
          <p14:tracePt t="15654" x="8874125" y="2424113"/>
          <p14:tracePt t="15662" x="8818563" y="2447925"/>
          <p14:tracePt t="15670" x="8786813" y="2487613"/>
          <p14:tracePt t="15678" x="8747125" y="2511425"/>
          <p14:tracePt t="15686" x="8699500" y="2576513"/>
          <p14:tracePt t="15694" x="8651875" y="2632075"/>
          <p14:tracePt t="15702" x="8628063" y="2663825"/>
          <p14:tracePt t="15708" x="8604250" y="2719388"/>
          <p14:tracePt t="15719" x="8580438" y="2759075"/>
          <p14:tracePt t="15724" x="8548688" y="2838450"/>
          <p14:tracePt t="15735" x="8523288" y="2886075"/>
          <p14:tracePt t="15740" x="8499475" y="2943225"/>
          <p14:tracePt t="15752" x="8491538" y="2982913"/>
          <p14:tracePt t="15754" x="8459788" y="3038475"/>
          <p14:tracePt t="15762" x="8443913" y="3101975"/>
          <p14:tracePt t="15770" x="8420100" y="3157538"/>
          <p14:tracePt t="15778" x="8396288" y="3228975"/>
          <p14:tracePt t="15786" x="8388350" y="3286125"/>
          <p14:tracePt t="15794" x="8356600" y="3357563"/>
          <p14:tracePt t="15803" x="8332788" y="3413125"/>
          <p14:tracePt t="15809" x="8324850" y="3436938"/>
          <p14:tracePt t="15819" x="8301038" y="3500438"/>
          <p14:tracePt t="15824" x="8293100" y="3516313"/>
          <p14:tracePt t="15835" x="8285163" y="3548063"/>
          <p14:tracePt t="15840" x="8269288" y="3579813"/>
          <p14:tracePt t="15853" x="8261350" y="3621088"/>
          <p14:tracePt t="15856" x="8245475" y="3668713"/>
          <p14:tracePt t="15862" x="8237538" y="3684588"/>
          <p14:tracePt t="15870" x="8237538" y="3716338"/>
          <p14:tracePt t="15879" x="8229600" y="3748088"/>
          <p14:tracePt t="15887" x="8229600" y="3756025"/>
          <p14:tracePt t="15894" x="8229600" y="3779838"/>
          <p14:tracePt t="15903" x="8229600" y="3803650"/>
          <p14:tracePt t="15910" x="8229600" y="3819525"/>
          <p14:tracePt t="15919" x="8229600" y="3843338"/>
          <p14:tracePt t="15924" x="8237538" y="3867150"/>
          <p14:tracePt t="15935" x="8245475" y="3883025"/>
          <p14:tracePt t="15940" x="8253413" y="3906838"/>
          <p14:tracePt t="15952" x="8269288" y="3930650"/>
          <p14:tracePt t="15956" x="8301038" y="3956050"/>
          <p14:tracePt t="15968" x="8324850" y="3995738"/>
          <p14:tracePt t="15970" x="8348663" y="4011613"/>
          <p14:tracePt t="15979" x="8364538" y="4027488"/>
          <p14:tracePt t="15986" x="8396288" y="4051300"/>
          <p14:tracePt t="15994" x="8428038" y="4075113"/>
          <p14:tracePt t="16002" x="8451850" y="4098925"/>
          <p14:tracePt t="16018" x="8467725" y="4122738"/>
          <p14:tracePt t="16020" x="8507413" y="4146550"/>
          <p14:tracePt t="16033" x="8548688" y="4170363"/>
          <p14:tracePt t="16042" x="8572500" y="4186238"/>
          <p14:tracePt t="16055" x="8588375" y="4194175"/>
          <p14:tracePt t="16057" x="8612188" y="4210050"/>
          <p14:tracePt t="16065" x="8667750" y="4225925"/>
          <p14:tracePt t="16072" x="8707438" y="4233863"/>
          <p14:tracePt t="16081" x="8731250" y="4241800"/>
          <p14:tracePt t="16088" x="8747125" y="4241800"/>
          <p14:tracePt t="16095" x="8763000" y="4241800"/>
          <p14:tracePt t="16103" x="8770938" y="4241800"/>
          <p14:tracePt t="16165" x="8778875" y="4241800"/>
          <p14:tracePt t="16211" x="8786813" y="4241800"/>
          <p14:tracePt t="16244" x="8794750" y="4241800"/>
          <p14:tracePt t="16258" x="8818563" y="4241800"/>
          <p14:tracePt t="16266" x="8850313" y="4225925"/>
          <p14:tracePt t="16273" x="8858250" y="4225925"/>
          <p14:tracePt t="16280" x="8899525" y="4217988"/>
          <p14:tracePt t="16288" x="8931275" y="4210050"/>
          <p14:tracePt t="16294" x="8978900" y="4202113"/>
          <p14:tracePt t="16303" x="9002713" y="4202113"/>
          <p14:tracePt t="16310" x="9034463" y="4202113"/>
          <p14:tracePt t="16319" x="9042400" y="4202113"/>
          <p14:tracePt t="16326" x="9058275" y="4202113"/>
          <p14:tracePt t="16335" x="9082088" y="4202113"/>
          <p14:tracePt t="16342" x="9105900" y="4202113"/>
          <p14:tracePt t="16352" x="9121775" y="4202113"/>
          <p14:tracePt t="16356" x="9137650" y="4202113"/>
          <p14:tracePt t="16364" x="9169400" y="4202113"/>
          <p14:tracePt t="16372" x="9193213" y="4202113"/>
          <p14:tracePt t="16380" x="9217025" y="4202113"/>
          <p14:tracePt t="16388" x="9258300" y="4194175"/>
          <p14:tracePt t="16396" x="9297988" y="4194175"/>
          <p14:tracePt t="16405" x="9345613" y="4194175"/>
          <p14:tracePt t="16410" x="9377363" y="4194175"/>
          <p14:tracePt t="16419" x="9424988" y="4194175"/>
          <p14:tracePt t="16426" x="9472613" y="4186238"/>
          <p14:tracePt t="16436" x="9512300" y="4186238"/>
          <p14:tracePt t="16442" x="9559925" y="4178300"/>
          <p14:tracePt t="16453" x="9617075" y="4170363"/>
          <p14:tracePt t="16458" x="9680575" y="4162425"/>
          <p14:tracePt t="16464" x="9728200" y="4154488"/>
          <p14:tracePt t="16472" x="9807575" y="4146550"/>
          <p14:tracePt t="16481" x="9855200" y="4138613"/>
          <p14:tracePt t="16488" x="9902825" y="4138613"/>
          <p14:tracePt t="16496" x="9952038" y="4138613"/>
          <p14:tracePt t="16504" x="10007600" y="4138613"/>
          <p14:tracePt t="16512" x="10063163" y="4130675"/>
          <p14:tracePt t="16519" x="10102850" y="4130675"/>
          <p14:tracePt t="16526" x="10158413" y="4130675"/>
          <p14:tracePt t="16536" x="10198100" y="4122738"/>
          <p14:tracePt t="16542" x="10261600" y="4122738"/>
          <p14:tracePt t="16552" x="10310813" y="4122738"/>
          <p14:tracePt t="16559" x="10326688" y="4114800"/>
          <p14:tracePt t="16569" x="10358438" y="4106863"/>
          <p14:tracePt t="16572" x="10390188" y="4098925"/>
          <p14:tracePt t="16580" x="10406063" y="4098925"/>
          <p14:tracePt t="16588" x="10429875" y="4090988"/>
          <p14:tracePt t="16596" x="10445750" y="4083050"/>
          <p14:tracePt t="16604" x="10453688" y="4075113"/>
          <p14:tracePt t="16621" x="10469563" y="4067175"/>
          <p14:tracePt t="16627" x="10477500" y="4059238"/>
          <p14:tracePt t="16636" x="10477500" y="4051300"/>
          <p14:tracePt t="16653" x="10477500" y="4043363"/>
          <p14:tracePt t="16670" x="10477500" y="4035425"/>
          <p14:tracePt t="16674" x="10469563" y="4019550"/>
          <p14:tracePt t="16680" x="10453688" y="3995738"/>
          <p14:tracePt t="16688" x="10429875" y="3987800"/>
          <p14:tracePt t="16703" x="10390188" y="3956050"/>
          <p14:tracePt t="16704" x="10366375" y="3938588"/>
          <p14:tracePt t="16712" x="10342563" y="3930650"/>
          <p14:tracePt t="16721" x="10318750" y="3906838"/>
          <p14:tracePt t="16736" x="10294938" y="3898900"/>
          <p14:tracePt t="16742" x="10269538" y="3883025"/>
          <p14:tracePt t="16753" x="10245725" y="3875088"/>
          <p14:tracePt t="16758" x="10221913" y="3867150"/>
          <p14:tracePt t="16770" x="10182225" y="3851275"/>
          <p14:tracePt t="16774" x="10134600" y="3843338"/>
          <p14:tracePt t="16787" x="10086975" y="3827463"/>
          <p14:tracePt t="16791" x="10055225" y="3827463"/>
          <p14:tracePt t="16797" x="9991725" y="3819525"/>
          <p14:tracePt t="16805" x="9936163" y="3819525"/>
          <p14:tracePt t="16812" x="9847263" y="3811588"/>
          <p14:tracePt t="16820" x="9791700" y="3811588"/>
          <p14:tracePt t="16828" x="9728200" y="3811588"/>
          <p14:tracePt t="16836" x="9672638" y="3811588"/>
          <p14:tracePt t="16842" x="9593263" y="3811588"/>
          <p14:tracePt t="16853" x="9496425" y="3811588"/>
          <p14:tracePt t="16858" x="9472613" y="3811588"/>
          <p14:tracePt t="16870" x="9385300" y="3811588"/>
          <p14:tracePt t="16874" x="9321800" y="3811588"/>
          <p14:tracePt t="16886" x="9258300" y="3811588"/>
          <p14:tracePt t="16891" x="9185275" y="3811588"/>
          <p14:tracePt t="16896" x="9082088" y="3811588"/>
          <p14:tracePt t="16904" x="9002713" y="3811588"/>
          <p14:tracePt t="16912" x="8947150" y="3811588"/>
          <p14:tracePt t="16920" x="8858250" y="3811588"/>
          <p14:tracePt t="16928" x="8778875" y="3811588"/>
          <p14:tracePt t="16936" x="8691563" y="3811588"/>
          <p14:tracePt t="16944" x="8636000" y="3811588"/>
          <p14:tracePt t="16953" x="8564563" y="3811588"/>
          <p14:tracePt t="16958" x="8507413" y="3811588"/>
          <p14:tracePt t="16970" x="8475663" y="3811588"/>
          <p14:tracePt t="16974" x="8420100" y="3811588"/>
          <p14:tracePt t="16987" x="8388350" y="3811588"/>
          <p14:tracePt t="16990" x="8348663" y="3819525"/>
          <p14:tracePt t="16998" x="8324850" y="3819525"/>
          <p14:tracePt t="17004" x="8293100" y="3819525"/>
          <p14:tracePt t="17012" x="8269288" y="3827463"/>
          <p14:tracePt t="17020" x="8237538" y="3827463"/>
          <p14:tracePt t="17028" x="8221663" y="3835400"/>
          <p14:tracePt t="17038" x="8205788" y="3835400"/>
          <p14:tracePt t="17044" x="8189913" y="3843338"/>
          <p14:tracePt t="17054" x="8172450" y="3851275"/>
          <p14:tracePt t="17058" x="8156575" y="3851275"/>
          <p14:tracePt t="17070" x="8148638" y="3867150"/>
          <p14:tracePt t="17075" x="8132763" y="3867150"/>
          <p14:tracePt t="17087" x="8116888" y="3883025"/>
          <p14:tracePt t="17090" x="8108950" y="3883025"/>
          <p14:tracePt t="17099" x="8093075" y="3898900"/>
          <p14:tracePt t="17106" x="8069263" y="3914775"/>
          <p14:tracePt t="17115" x="8037513" y="3938588"/>
          <p14:tracePt t="17121" x="7997825" y="3963988"/>
          <p14:tracePt t="17128" x="7981950" y="3979863"/>
          <p14:tracePt t="17137" x="7966075" y="3987800"/>
          <p14:tracePt t="17149" x="7950200" y="4003675"/>
          <p14:tracePt t="17154" x="7934325" y="4019550"/>
          <p14:tracePt t="17160" x="7934325" y="4027488"/>
          <p14:tracePt t="17170" x="7926388" y="4027488"/>
          <p14:tracePt t="17174" x="7918450" y="4035425"/>
          <p14:tracePt t="17187" x="7910513" y="4043363"/>
          <p14:tracePt t="17190" x="7894638" y="4059238"/>
          <p14:tracePt t="17198" x="7878763" y="4059238"/>
          <p14:tracePt t="17206" x="7854950" y="4075113"/>
          <p14:tracePt t="17214" x="7805738" y="4090988"/>
          <p14:tracePt t="17222" x="7766050" y="4098925"/>
          <p14:tracePt t="17228" x="7662863" y="4114800"/>
          <p14:tracePt t="17237" x="7607300" y="4122738"/>
          <p14:tracePt t="17244" x="7439025" y="4130675"/>
          <p14:tracePt t="17253" x="7335838" y="4130675"/>
          <p14:tracePt t="17260" x="7169150" y="4130675"/>
          <p14:tracePt t="17270" x="6945313" y="4146550"/>
          <p14:tracePt t="17276" x="6729413" y="4146550"/>
          <p14:tracePt t="17287" x="6515100" y="4146550"/>
          <p14:tracePt t="17290" x="6315075" y="4154488"/>
          <p14:tracePt t="17298" x="6164263" y="4154488"/>
          <p14:tracePt t="17306" x="6051550" y="4162425"/>
          <p14:tracePt t="17314" x="5876925" y="4170363"/>
          <p14:tracePt t="17322" x="5661025" y="4170363"/>
          <p14:tracePt t="17330" x="5446713" y="4186238"/>
          <p14:tracePt t="17337" x="5286375" y="4194175"/>
          <p14:tracePt t="17344" x="5087938" y="4210050"/>
          <p14:tracePt t="17353" x="4864100" y="4217988"/>
          <p14:tracePt t="17360" x="4640263" y="4241800"/>
          <p14:tracePt t="17370" x="4370388" y="4249738"/>
          <p14:tracePt t="17376" x="4170363" y="4249738"/>
          <p14:tracePt t="17387" x="3954463" y="4249738"/>
          <p14:tracePt t="17390" x="3859213" y="4257675"/>
          <p14:tracePt t="17398" x="3676650" y="4257675"/>
          <p14:tracePt t="17406" x="3460750" y="4257675"/>
          <p14:tracePt t="17415" x="3325813" y="4257675"/>
          <p14:tracePt t="17422" x="3181350" y="4257675"/>
          <p14:tracePt t="17431" x="3014663" y="4249738"/>
          <p14:tracePt t="17438" x="2941638" y="4241800"/>
          <p14:tracePt t="17444" x="2830513" y="4225925"/>
          <p14:tracePt t="17454" x="2671763" y="4202113"/>
          <p14:tracePt t="17460" x="2566988" y="4178300"/>
          <p14:tracePt t="17471" x="2479675" y="4162425"/>
          <p14:tracePt t="17476" x="2384425" y="4138613"/>
          <p14:tracePt t="17488" x="2305050" y="4114800"/>
          <p14:tracePt t="17492" x="2255838" y="4090988"/>
          <p14:tracePt t="17498" x="2239963" y="4090988"/>
          <p14:tracePt t="17506" x="2200275" y="4067175"/>
          <p14:tracePt t="17514" x="2184400" y="4051300"/>
          <p14:tracePt t="17522" x="2168525" y="4035425"/>
          <p14:tracePt t="17530" x="2144713" y="4027488"/>
          <p14:tracePt t="17538" x="2136775" y="4011613"/>
          <p14:tracePt t="17546" x="2128838" y="3995738"/>
          <p14:tracePt t="17554" x="2120900" y="3987800"/>
          <p14:tracePt t="17560" x="2112963" y="3971925"/>
          <p14:tracePt t="17571" x="2112963" y="3956050"/>
          <p14:tracePt t="17576" x="2112963" y="3938588"/>
          <p14:tracePt t="17587" x="2105025" y="3914775"/>
          <p14:tracePt t="17592" x="2097088" y="3898900"/>
          <p14:tracePt t="17604" x="2089150" y="3867150"/>
          <p14:tracePt t="17607" x="2065338" y="3843338"/>
          <p14:tracePt t="17614" x="2049463" y="3819525"/>
          <p14:tracePt t="17623" x="2033588" y="3803650"/>
          <p14:tracePt t="17630" x="2009775" y="3795713"/>
          <p14:tracePt t="17638" x="1978025" y="3787775"/>
          <p14:tracePt t="17647" x="1930400" y="3779838"/>
          <p14:tracePt t="17656" x="1897063" y="3779838"/>
          <p14:tracePt t="17662" x="1873250" y="3779838"/>
          <p14:tracePt t="17671" x="1857375" y="3787775"/>
          <p14:tracePt t="17679" x="1833563" y="3795713"/>
          <p14:tracePt t="17689" x="1809750" y="3811588"/>
          <p14:tracePt t="17692" x="1793875" y="3827463"/>
          <p14:tracePt t="17704" x="1770063" y="3851275"/>
          <p14:tracePt t="17708" x="1754188" y="3867150"/>
          <p14:tracePt t="17721" x="1746250" y="3898900"/>
          <p14:tracePt t="17722" x="1738313" y="3914775"/>
          <p14:tracePt t="17730" x="1722438" y="3948113"/>
          <p14:tracePt t="17739" x="1722438" y="3971925"/>
          <p14:tracePt t="17748" x="1714500" y="3995738"/>
          <p14:tracePt t="17764" x="1714500" y="4051300"/>
          <p14:tracePt t="17777" x="1770063" y="4106863"/>
          <p14:tracePt t="17790" x="1793875" y="4138613"/>
          <p14:tracePt t="17793" x="1841500" y="4162425"/>
          <p14:tracePt t="17805" x="1905000" y="4202113"/>
          <p14:tracePt t="17809" x="1946275" y="4225925"/>
          <p14:tracePt t="17823" x="1970088" y="4233863"/>
          <p14:tracePt t="17824" x="2009775" y="4241800"/>
          <p14:tracePt t="17830" x="2033588" y="4241800"/>
          <p14:tracePt t="17839" x="2041525" y="4241800"/>
          <p14:tracePt t="17846" x="2065338" y="4241800"/>
          <p14:tracePt t="17855" x="2081213" y="4241800"/>
          <p14:tracePt t="17862" x="2097088" y="4241800"/>
          <p14:tracePt t="17871" x="2112963" y="4241800"/>
          <p14:tracePt t="17879" x="2120900" y="4241800"/>
          <p14:tracePt t="17889" x="2136775" y="4233863"/>
          <p14:tracePt t="17892" x="2144713" y="4233863"/>
          <p14:tracePt t="17904" x="2152650" y="4225925"/>
          <p14:tracePt t="17908" x="2160588" y="4225925"/>
          <p14:tracePt t="17921" x="2168525" y="4210050"/>
          <p14:tracePt t="17925" x="2176463" y="4202113"/>
          <p14:tracePt t="17933" x="2176463" y="4194175"/>
          <p14:tracePt t="17940" x="2176463" y="4186238"/>
          <p14:tracePt t="17948" x="2176463" y="4170363"/>
          <p14:tracePt t="17957" x="2176463" y="4146550"/>
          <p14:tracePt t="17962" x="2168525" y="4122738"/>
          <p14:tracePt t="17971" x="2152650" y="4098925"/>
          <p14:tracePt t="17979" x="2136775" y="4083050"/>
          <p14:tracePt t="17988" x="2112963" y="4059238"/>
          <p14:tracePt t="17992" x="2073275" y="4019550"/>
          <p14:tracePt t="18005" x="2057400" y="4019550"/>
          <p14:tracePt t="18010" x="2009775" y="3987800"/>
          <p14:tracePt t="18023" x="1970088" y="3963988"/>
          <p14:tracePt t="18024" x="1922463" y="3948113"/>
          <p14:tracePt t="18033" x="1881188" y="3930650"/>
          <p14:tracePt t="18040" x="1849438" y="3930650"/>
          <p14:tracePt t="18046" x="1825625" y="3922713"/>
          <p14:tracePt t="18055" x="1809750" y="3922713"/>
          <p14:tracePt t="18062" x="1785938" y="3922713"/>
          <p14:tracePt t="18072" x="1754188" y="3922713"/>
          <p14:tracePt t="18079" x="1722438" y="3930650"/>
          <p14:tracePt t="18088" x="1706563" y="3938588"/>
          <p14:tracePt t="18094" x="1690688" y="3938588"/>
          <p14:tracePt t="18105" x="1674813" y="3948113"/>
          <p14:tracePt t="18108" x="1658938" y="3956050"/>
          <p14:tracePt t="18121" x="1651000" y="3956050"/>
          <p14:tracePt t="18124" x="1643063" y="3963988"/>
          <p14:tracePt t="18132" x="1635125" y="3963988"/>
          <p14:tracePt t="18140" x="1635125" y="3971925"/>
          <p14:tracePt t="18155" x="1627188" y="3971925"/>
          <p14:tracePt t="18162" x="1627188" y="3979863"/>
          <p14:tracePt t="18171" x="1619250" y="3987800"/>
          <p14:tracePt t="18194" x="1619250" y="4003675"/>
          <p14:tracePt t="18205" x="1619250" y="4011613"/>
          <p14:tracePt t="18210" x="1619250" y="4027488"/>
          <p14:tracePt t="18216" x="1627188" y="4043363"/>
          <p14:tracePt t="18224" x="1643063" y="4059238"/>
          <p14:tracePt t="18232" x="1658938" y="4083050"/>
          <p14:tracePt t="18240" x="1698625" y="4106863"/>
          <p14:tracePt t="18249" x="1754188" y="4138613"/>
          <p14:tracePt t="18256" x="1778000" y="4146550"/>
          <p14:tracePt t="18262" x="1833563" y="4162425"/>
          <p14:tracePt t="18271" x="1873250" y="4178300"/>
          <p14:tracePt t="18278" x="1889125" y="4178300"/>
          <p14:tracePt t="18288" x="1912938" y="4186238"/>
          <p14:tracePt t="18295" x="1930400" y="4194175"/>
          <p14:tracePt t="18305" x="1946275" y="4194175"/>
          <p14:tracePt t="18310" x="1954213" y="4194175"/>
          <p14:tracePt t="18317" x="1962150" y="4194175"/>
          <p14:tracePt t="18324" x="1970088" y="4194175"/>
          <p14:tracePt t="18332" x="1985963" y="4186238"/>
          <p14:tracePt t="18340" x="1993900" y="4186238"/>
          <p14:tracePt t="18348" x="1993900" y="4178300"/>
          <p14:tracePt t="18356" x="2001838" y="4170363"/>
          <p14:tracePt t="18364" x="2001838" y="4162425"/>
          <p14:tracePt t="18372" x="2009775" y="4146550"/>
          <p14:tracePt t="18389" x="2009775" y="4130675"/>
          <p14:tracePt t="18394" x="2009775" y="4122738"/>
          <p14:tracePt t="18405" x="2009775" y="4106863"/>
          <p14:tracePt t="18410" x="2001838" y="4090988"/>
          <p14:tracePt t="18422" x="1993900" y="4067175"/>
          <p14:tracePt t="18427" x="1985963" y="4051300"/>
          <p14:tracePt t="18432" x="1970088" y="4035425"/>
          <p14:tracePt t="18440" x="1962150" y="4019550"/>
          <p14:tracePt t="18448" x="1954213" y="4003675"/>
          <p14:tracePt t="18457" x="1930400" y="3987800"/>
          <p14:tracePt t="18464" x="1905000" y="3963988"/>
          <p14:tracePt t="18472" x="1881188" y="3956050"/>
          <p14:tracePt t="18480" x="1857375" y="3938588"/>
          <p14:tracePt t="18490" x="1841500" y="3930650"/>
          <p14:tracePt t="18494" x="1817688" y="3922713"/>
          <p14:tracePt t="18506" x="1801813" y="3914775"/>
          <p14:tracePt t="18511" x="1785938" y="3914775"/>
          <p14:tracePt t="18522" x="1770063" y="3914775"/>
          <p14:tracePt t="18526" x="1754188" y="3906838"/>
          <p14:tracePt t="18532" x="1738313" y="3906838"/>
          <p14:tracePt t="18540" x="1730375" y="3898900"/>
          <p14:tracePt t="18548" x="1722438" y="3898900"/>
          <p14:tracePt t="18565" x="1714500" y="3898900"/>
          <p14:tracePt t="18581" x="1706563" y="3898900"/>
          <p14:tracePt t="18610" x="1698625" y="3898900"/>
          <p14:tracePt t="18626" x="1690688" y="3914775"/>
          <p14:tracePt t="18634" x="1682750" y="3930650"/>
          <p14:tracePt t="18642" x="1674813" y="3938588"/>
          <p14:tracePt t="18648" x="1674813" y="3956050"/>
          <p14:tracePt t="18656" x="1666875" y="3963988"/>
          <p14:tracePt t="18664" x="1666875" y="3971925"/>
          <p14:tracePt t="18672" x="1666875" y="3979863"/>
          <p14:tracePt t="18689" x="1666875" y="3987800"/>
          <p14:tracePt t="18726" x="1666875" y="3995738"/>
          <p14:tracePt t="18751" x="1666875" y="4003675"/>
          <p14:tracePt t="18765" x="1666875" y="4011613"/>
          <p14:tracePt t="18773" x="1666875" y="4019550"/>
          <p14:tracePt t="18781" x="1666875" y="4027488"/>
          <p14:tracePt t="18797" x="1666875" y="4035425"/>
          <p14:tracePt t="18809" x="1658938" y="4035425"/>
          <p14:tracePt t="18811" x="1658938" y="4043363"/>
          <p14:tracePt t="19014" x="1666875" y="4043363"/>
          <p14:tracePt t="19026" x="1674813" y="4043363"/>
          <p14:tracePt t="19030" x="1690688" y="4043363"/>
          <p14:tracePt t="19039" x="1714500" y="4051300"/>
          <p14:tracePt t="19042" x="1762125" y="4059238"/>
          <p14:tracePt t="19051" x="1801813" y="4059238"/>
          <p14:tracePt t="19058" x="1833563" y="4067175"/>
          <p14:tracePt t="19066" x="1865313" y="4075113"/>
          <p14:tracePt t="19074" x="1897063" y="4083050"/>
          <p14:tracePt t="19083" x="1905000" y="4083050"/>
          <p14:tracePt t="19089" x="1930400" y="4083050"/>
          <p14:tracePt t="19096" x="1938338" y="4090988"/>
          <p14:tracePt t="19106" x="1954213" y="4090988"/>
          <p14:tracePt t="19112" x="1954213" y="4098925"/>
          <p14:tracePt t="19122" x="1962150" y="4098925"/>
          <p14:tracePt t="19139" x="1962150" y="4106863"/>
          <p14:tracePt t="19142" x="1970088" y="4106863"/>
          <p14:tracePt t="19212" x="1962150" y="4114800"/>
          <p14:tracePt t="19220" x="1954213" y="4122738"/>
          <p14:tracePt t="19228" x="1946275" y="4130675"/>
          <p14:tracePt t="19240" x="1930400" y="4130675"/>
          <p14:tracePt t="19244" x="1905000" y="4130675"/>
          <p14:tracePt t="19250" x="1881188" y="4130675"/>
          <p14:tracePt t="19258" x="1849438" y="4122738"/>
          <p14:tracePt t="19267" x="1833563" y="4114800"/>
          <p14:tracePt t="19274" x="1825625" y="4114800"/>
          <p14:tracePt t="19283" x="1809750" y="4106863"/>
          <p14:tracePt t="19393" x="1833563" y="4122738"/>
          <p14:tracePt t="19409" x="1897063" y="4178300"/>
          <p14:tracePt t="19418" x="1954213" y="4225925"/>
          <p14:tracePt t="19426" x="1970088" y="4241800"/>
          <p14:tracePt t="19429" x="2001838" y="4273550"/>
          <p14:tracePt t="19442" x="2025650" y="4306888"/>
          <p14:tracePt t="19444" x="2065338" y="4362450"/>
          <p14:tracePt t="19457" x="2097088" y="4402138"/>
          <p14:tracePt t="19460" x="2160588" y="4489450"/>
          <p14:tracePt t="19466" x="2184400" y="4537075"/>
          <p14:tracePt t="19475" x="2239963" y="4608513"/>
          <p14:tracePt t="19483" x="2289175" y="4689475"/>
          <p14:tracePt t="19491" x="2344738" y="4768850"/>
          <p14:tracePt t="19499" x="2392363" y="4840288"/>
          <p14:tracePt t="19507" x="2479675" y="4927600"/>
          <p14:tracePt t="19514" x="2647950" y="5095875"/>
          <p14:tracePt t="19524" x="2743200" y="5175250"/>
          <p14:tracePt t="19528" x="2830513" y="5254625"/>
          <p14:tracePt t="19541" x="2909888" y="5327650"/>
          <p14:tracePt t="19545" x="2974975" y="5375275"/>
          <p14:tracePt t="19556" x="3070225" y="5462588"/>
          <p14:tracePt t="19561" x="3125788" y="5502275"/>
          <p14:tracePt t="19573" x="3197225" y="5549900"/>
          <p14:tracePt t="19577" x="3221038" y="5565775"/>
          <p14:tracePt t="19583" x="3268663" y="5597525"/>
          <p14:tracePt t="19590" x="3284538" y="5613400"/>
          <p14:tracePt t="19598" x="3308350" y="5621338"/>
          <p14:tracePt t="19606" x="3325813" y="5629275"/>
          <p14:tracePt t="19614" x="3341688" y="5637213"/>
          <p14:tracePt t="19623" x="3357563" y="5637213"/>
          <p14:tracePt t="19628" x="3373438" y="5637213"/>
          <p14:tracePt t="19640" x="3397250" y="5645150"/>
          <p14:tracePt t="19645" x="3421063" y="5645150"/>
          <p14:tracePt t="19657" x="3436938" y="5645150"/>
          <p14:tracePt t="19660" x="3452813" y="5645150"/>
          <p14:tracePt t="19673" x="3460750" y="5645150"/>
          <p14:tracePt t="19676" x="3468688" y="5645150"/>
          <p14:tracePt t="19685" x="3476625" y="5637213"/>
          <p14:tracePt t="19690" x="3484563" y="5629275"/>
          <p14:tracePt t="19698" x="3492500" y="5629275"/>
          <p14:tracePt t="19706" x="3492500" y="5621338"/>
          <p14:tracePt t="19714" x="3500438" y="5621338"/>
          <p14:tracePt t="19723" x="3508375" y="5613400"/>
          <p14:tracePt t="19731" x="3524250" y="5613400"/>
          <p14:tracePt t="19744" x="3532188" y="5605463"/>
          <p14:tracePt t="19791" x="3524250" y="5605463"/>
          <p14:tracePt t="19798" x="3508375" y="5613400"/>
          <p14:tracePt t="19806" x="3492500" y="5621338"/>
          <p14:tracePt t="19814" x="3476625" y="5637213"/>
          <p14:tracePt t="19824" x="3468688" y="5645150"/>
          <p14:tracePt t="19830" x="3460750" y="5653088"/>
          <p14:tracePt t="19841" x="3460750" y="5662613"/>
          <p14:tracePt t="19844" x="3452813" y="5670550"/>
          <p14:tracePt t="19857" x="3452813" y="5678488"/>
          <p14:tracePt t="19860" x="3452813" y="5686425"/>
          <p14:tracePt t="19874" x="3452813" y="5702300"/>
          <p14:tracePt t="19876" x="3452813" y="5710238"/>
          <p14:tracePt t="19885" x="3452813" y="5726113"/>
          <p14:tracePt t="19893" x="3468688" y="5741988"/>
          <p14:tracePt t="19900" x="3500438" y="5765800"/>
          <p14:tracePt t="19907" x="3524250" y="5789613"/>
          <p14:tracePt t="19915" x="3563938" y="5821363"/>
          <p14:tracePt t="19924" x="3635375" y="5845175"/>
          <p14:tracePt t="19930" x="3668713" y="5868988"/>
          <p14:tracePt t="19940" x="3787775" y="5924550"/>
          <p14:tracePt t="19946" x="3867150" y="5956300"/>
          <p14:tracePt t="19957" x="3954463" y="5988050"/>
          <p14:tracePt t="19960" x="4043363" y="6021388"/>
          <p14:tracePt t="19974" x="4162425" y="6061075"/>
          <p14:tracePt t="19976" x="4249738" y="6092825"/>
          <p14:tracePt t="19984" x="4362450" y="6140450"/>
          <p14:tracePt t="19993" x="4441825" y="6172200"/>
          <p14:tracePt t="20000" x="4624388" y="6219825"/>
          <p14:tracePt t="20009" x="4695825" y="6243638"/>
          <p14:tracePt t="20014" x="4887913" y="6283325"/>
          <p14:tracePt t="20024" x="5056188" y="6307138"/>
          <p14:tracePt t="20032" x="5199063" y="6315075"/>
          <p14:tracePt t="20041" x="5438775" y="6330950"/>
          <p14:tracePt t="20047" x="5653088" y="6330950"/>
          <p14:tracePt t="20057" x="5868988" y="6338888"/>
          <p14:tracePt t="20062" x="6203950" y="6338888"/>
          <p14:tracePt t="20073" x="6475413" y="6338888"/>
          <p14:tracePt t="20077" x="6689725" y="6338888"/>
          <p14:tracePt t="20090" x="6881813" y="6338888"/>
          <p14:tracePt t="20092" x="7080250" y="6338888"/>
          <p14:tracePt t="20100" x="7240588" y="6338888"/>
          <p14:tracePt t="20108" x="7367588" y="6323013"/>
          <p14:tracePt t="20116" x="7462838" y="6299200"/>
          <p14:tracePt t="20123" x="7543800" y="6283325"/>
          <p14:tracePt t="20130" x="7631113" y="6267450"/>
          <p14:tracePt t="20140" x="7710488" y="6243638"/>
          <p14:tracePt t="20146" x="7797800" y="6211888"/>
          <p14:tracePt t="20157" x="7870825" y="6188075"/>
          <p14:tracePt t="20162" x="7910513" y="6180138"/>
          <p14:tracePt t="20174" x="7981950" y="6156325"/>
          <p14:tracePt t="20176" x="8037513" y="6148388"/>
          <p14:tracePt t="20184" x="8108950" y="6132513"/>
          <p14:tracePt t="20192" x="8205788" y="6116638"/>
          <p14:tracePt t="20200" x="8285163" y="6108700"/>
          <p14:tracePt t="20209" x="8332788" y="6100763"/>
          <p14:tracePt t="20216" x="8420100" y="6092825"/>
          <p14:tracePt t="20224" x="8459788" y="6084888"/>
          <p14:tracePt t="20230" x="8548688" y="6076950"/>
          <p14:tracePt t="20241" x="8588375" y="6076950"/>
          <p14:tracePt t="20247" x="8628063" y="6076950"/>
          <p14:tracePt t="20258" x="8675688" y="6076950"/>
          <p14:tracePt t="20262" x="8715375" y="6076950"/>
          <p14:tracePt t="20275" x="8755063" y="6076950"/>
          <p14:tracePt t="20278" x="8802688" y="6076950"/>
          <p14:tracePt t="20284" x="8834438" y="6076950"/>
          <p14:tracePt t="20293" x="8891588" y="6076950"/>
          <p14:tracePt t="20300" x="8955088" y="6076950"/>
          <p14:tracePt t="20308" x="9002713" y="6076950"/>
          <p14:tracePt t="20316" x="9050338" y="6069013"/>
          <p14:tracePt t="20324" x="9090025" y="6069013"/>
          <p14:tracePt t="20332" x="9129713" y="6069013"/>
          <p14:tracePt t="20341" x="9177338" y="6069013"/>
          <p14:tracePt t="20347" x="9217025" y="6069013"/>
          <p14:tracePt t="20357" x="9305925" y="6069013"/>
          <p14:tracePt t="20362" x="9385300" y="6069013"/>
          <p14:tracePt t="20374" x="9464675" y="6069013"/>
          <p14:tracePt t="20378" x="9593263" y="6069013"/>
          <p14:tracePt t="20391" x="9712325" y="6069013"/>
          <p14:tracePt t="20392" x="9799638" y="6069013"/>
          <p14:tracePt t="20400" x="9847263" y="6069013"/>
          <p14:tracePt t="20408" x="9936163" y="6069013"/>
          <p14:tracePt t="20417" x="9975850" y="6061075"/>
          <p14:tracePt t="20424" x="10023475" y="6053138"/>
          <p14:tracePt t="20432" x="10079038" y="6037263"/>
          <p14:tracePt t="20441" x="10118725" y="6013450"/>
          <p14:tracePt t="20446" x="10126663" y="6013450"/>
          <p14:tracePt t="20457" x="10150475" y="5995988"/>
          <p14:tracePt t="20462" x="10174288" y="5980113"/>
          <p14:tracePt t="20474" x="10206038" y="5964238"/>
          <p14:tracePt t="20478" x="10221913" y="5940425"/>
          <p14:tracePt t="20491" x="10229850" y="5932488"/>
          <p14:tracePt t="20494" x="10245725" y="5916613"/>
          <p14:tracePt t="20507" x="10253663" y="5900738"/>
          <p14:tracePt t="20509" x="10261600" y="5876925"/>
          <p14:tracePt t="20518" x="10261600" y="5861050"/>
          <p14:tracePt t="20531" x="10261600" y="5837238"/>
          <p14:tracePt t="20533" x="10261600" y="5805488"/>
          <p14:tracePt t="20543" x="10253663" y="5781675"/>
          <p14:tracePt t="20549" x="10253663" y="5765800"/>
          <p14:tracePt t="20558" x="10237788" y="5734050"/>
          <p14:tracePt t="20562" x="10229850" y="5702300"/>
          <p14:tracePt t="20574" x="10221913" y="5694363"/>
          <p14:tracePt t="20578" x="10213975" y="5678488"/>
          <p14:tracePt t="20592" x="10206038" y="5662613"/>
          <p14:tracePt t="20594" x="10198100" y="5653088"/>
          <p14:tracePt t="20607" x="10182225" y="5645150"/>
          <p14:tracePt t="20608" x="10158413" y="5629275"/>
          <p14:tracePt t="20617" x="10134600" y="5621338"/>
          <p14:tracePt t="20625" x="10079038" y="5613400"/>
          <p14:tracePt t="20632" x="10015538" y="5597525"/>
          <p14:tracePt t="20641" x="9959975" y="5581650"/>
          <p14:tracePt t="20649" x="9879013" y="5573713"/>
          <p14:tracePt t="20658" x="9775825" y="5565775"/>
          <p14:tracePt t="20662" x="9712325" y="5557838"/>
          <p14:tracePt t="20676" x="9559925" y="5557838"/>
          <p14:tracePt t="20678" x="9448800" y="5549900"/>
          <p14:tracePt t="20692" x="9282113" y="5549900"/>
          <p14:tracePt t="20694" x="9113838" y="5541963"/>
          <p14:tracePt t="20703" x="9010650" y="5541963"/>
          <p14:tracePt t="20710" x="8842375" y="5541963"/>
          <p14:tracePt t="20718" x="8683625" y="5541963"/>
          <p14:tracePt t="20725" x="8588375" y="5541963"/>
          <p14:tracePt t="20733" x="8459788" y="5541963"/>
          <p14:tracePt t="20742" x="8364538" y="5541963"/>
          <p14:tracePt t="20748" x="8277225" y="5541963"/>
          <p14:tracePt t="20758" x="8164513" y="5557838"/>
          <p14:tracePt t="20764" x="8093075" y="5565775"/>
          <p14:tracePt t="20774" x="8045450" y="5573713"/>
          <p14:tracePt t="20779" x="8021638" y="5573713"/>
          <p14:tracePt t="20791" x="7981950" y="5573713"/>
          <p14:tracePt t="20794" x="7958138" y="5581650"/>
          <p14:tracePt t="20807" x="7942263" y="5589588"/>
          <p14:tracePt t="20810" x="7918450" y="5589588"/>
          <p14:tracePt t="20818" x="7910513" y="5589588"/>
          <p14:tracePt t="20824" x="7894638" y="5597525"/>
          <p14:tracePt t="20833" x="7886700" y="5605463"/>
          <p14:tracePt t="20841" x="7870825" y="5613400"/>
          <p14:tracePt t="20848" x="7847013" y="5629275"/>
          <p14:tracePt t="20858" x="7821613" y="5645150"/>
          <p14:tracePt t="20864" x="7781925" y="5670550"/>
          <p14:tracePt t="20875" x="7773988" y="5678488"/>
          <p14:tracePt t="20880" x="7734300" y="5702300"/>
          <p14:tracePt t="20891" x="7710488" y="5718175"/>
          <p14:tracePt t="20895" x="7694613" y="5734050"/>
          <p14:tracePt t="20903" x="7670800" y="5749925"/>
          <p14:tracePt t="20911" x="7670800" y="5757863"/>
          <p14:tracePt t="20919" x="7662863" y="5757863"/>
          <p14:tracePt t="20926" x="7662863" y="5765800"/>
          <p14:tracePt t="20965" x="7662863" y="5773738"/>
          <p14:tracePt t="20973" x="7670800" y="5781675"/>
          <p14:tracePt t="20980" x="7686675" y="5805488"/>
          <p14:tracePt t="20992" x="7702550" y="5813425"/>
          <p14:tracePt t="20995" x="7734300" y="5837238"/>
          <p14:tracePt t="21008" x="7758113" y="5853113"/>
          <p14:tracePt t="21010" x="7839075" y="5908675"/>
          <p14:tracePt t="21018" x="7902575" y="5948363"/>
          <p14:tracePt t="21026" x="7958138" y="5988050"/>
          <p14:tracePt t="21034" x="8132763" y="6076950"/>
          <p14:tracePt t="21042" x="8237538" y="6124575"/>
          <p14:tracePt t="21049" x="8308975" y="6148388"/>
          <p14:tracePt t="21058" x="8451850" y="6196013"/>
          <p14:tracePt t="21064" x="8548688" y="6211888"/>
          <p14:tracePt t="21075" x="8628063" y="6227763"/>
          <p14:tracePt t="21080" x="8763000" y="6243638"/>
          <p14:tracePt t="21091" x="8866188" y="6251575"/>
          <p14:tracePt t="21096" x="8931275" y="6259513"/>
          <p14:tracePt t="21103" x="9121775" y="6267450"/>
          <p14:tracePt t="21110" x="9217025" y="6275388"/>
          <p14:tracePt t="21118" x="9329738" y="6275388"/>
          <p14:tracePt t="21126" x="9424988" y="6283325"/>
          <p14:tracePt t="21134" x="9601200" y="6291263"/>
          <p14:tracePt t="21142" x="9696450" y="6291263"/>
          <p14:tracePt t="21150" x="9791700" y="6299200"/>
          <p14:tracePt t="21158" x="9879013" y="6299200"/>
          <p14:tracePt t="21164" x="9999663" y="6299200"/>
          <p14:tracePt t="21175" x="10055225" y="6299200"/>
          <p14:tracePt t="21181" x="10094913" y="6291263"/>
          <p14:tracePt t="21192" x="10118725" y="6275388"/>
          <p14:tracePt t="21196" x="10126663" y="6275388"/>
          <p14:tracePt t="21208" x="10126663" y="6259513"/>
          <p14:tracePt t="21211" x="10126663" y="6235700"/>
          <p14:tracePt t="21219" x="10102850" y="6196013"/>
          <p14:tracePt t="21226" x="10039350" y="6164263"/>
          <p14:tracePt t="21235" x="9952038" y="6116638"/>
          <p14:tracePt t="21242" x="9863138" y="6092825"/>
          <p14:tracePt t="21250" x="9720263" y="6069013"/>
          <p14:tracePt t="21258" x="9512300" y="6037263"/>
          <p14:tracePt t="21265" x="9377363" y="6021388"/>
          <p14:tracePt t="21275" x="9121775" y="6021388"/>
          <p14:tracePt t="21280" x="8707438" y="5995988"/>
          <p14:tracePt t="21292" x="8316913" y="5980113"/>
          <p14:tracePt t="21296" x="7926388" y="5964238"/>
          <p14:tracePt t="21309" x="7535863" y="5956300"/>
          <p14:tracePt t="21312" x="7185025" y="5956300"/>
          <p14:tracePt t="21318" x="6794500" y="5956300"/>
          <p14:tracePt t="21326" x="6523038" y="5956300"/>
          <p14:tracePt t="21334" x="6132513" y="5956300"/>
          <p14:tracePt t="21342" x="5749925" y="5956300"/>
          <p14:tracePt t="21350" x="5357813" y="5940425"/>
          <p14:tracePt t="21359" x="5022850" y="5924550"/>
          <p14:tracePt t="21367" x="4745038" y="5900738"/>
          <p14:tracePt t="21376" x="4537075" y="5876925"/>
          <p14:tracePt t="21380" x="4257675" y="5853113"/>
          <p14:tracePt t="21392" x="4043363" y="5845175"/>
          <p14:tracePt t="21396" x="3906838" y="5813425"/>
          <p14:tracePt t="21408" x="3763963" y="5797550"/>
          <p14:tracePt t="21412" x="3611563" y="5773738"/>
          <p14:tracePt t="21425" x="3563938" y="5773738"/>
          <p14:tracePt t="21426" x="3460750" y="5765800"/>
          <p14:tracePt t="21434" x="3389313" y="5765800"/>
          <p14:tracePt t="21442" x="3325813" y="5765800"/>
          <p14:tracePt t="21450" x="3228975" y="5765800"/>
          <p14:tracePt t="21459" x="3205163" y="5765800"/>
          <p14:tracePt t="21467" x="3109913" y="5765800"/>
          <p14:tracePt t="21475" x="3038475" y="5765800"/>
          <p14:tracePt t="21480" x="2982913" y="5765800"/>
          <p14:tracePt t="21492" x="2941638" y="5765800"/>
          <p14:tracePt t="21496" x="2870200" y="5765800"/>
          <p14:tracePt t="21509" x="2830513" y="5765800"/>
          <p14:tracePt t="21512" x="2782888" y="5765800"/>
          <p14:tracePt t="21525" x="2743200" y="5765800"/>
          <p14:tracePt t="21528" x="2703513" y="5757863"/>
          <p14:tracePt t="21537" x="2695575" y="5757863"/>
          <p14:tracePt t="21543" x="2663825" y="5757863"/>
          <p14:tracePt t="21550" x="2624138" y="5741988"/>
          <p14:tracePt t="21560" x="2606675" y="5734050"/>
          <p14:tracePt t="21567" x="2590800" y="5734050"/>
          <p14:tracePt t="21576" x="2559050" y="5726113"/>
          <p14:tracePt t="21582" x="2551113" y="5726113"/>
          <p14:tracePt t="21592" x="2519363" y="5726113"/>
          <p14:tracePt t="21596" x="2495550" y="5726113"/>
          <p14:tracePt t="21608" x="2471738" y="5726113"/>
          <p14:tracePt t="21612" x="2439988" y="5726113"/>
          <p14:tracePt t="21625" x="2432050" y="5726113"/>
          <p14:tracePt t="21628" x="2416175" y="5726113"/>
          <p14:tracePt t="21674" x="2408238" y="5726113"/>
          <p14:tracePt t="21682" x="2400300" y="5718175"/>
          <p14:tracePt t="21690" x="2384425" y="5702300"/>
          <p14:tracePt t="21698" x="2368550" y="5694363"/>
          <p14:tracePt t="21709" x="2344738" y="5686425"/>
          <p14:tracePt t="21713" x="2328863" y="5678488"/>
          <p14:tracePt t="21720" x="2281238" y="5670550"/>
          <p14:tracePt t="21728" x="2224088" y="5662613"/>
          <p14:tracePt t="21737" x="2208213" y="5662613"/>
          <p14:tracePt t="21744" x="2160588" y="5662613"/>
          <p14:tracePt t="21751" x="2120900" y="5662613"/>
          <p14:tracePt t="21760" x="2089150" y="5662613"/>
          <p14:tracePt t="21766" x="2033588" y="5662613"/>
          <p14:tracePt t="21776" x="2017713" y="5662613"/>
          <p14:tracePt t="21782" x="1962150" y="5653088"/>
          <p14:tracePt t="21792" x="1938338" y="5653088"/>
          <p14:tracePt t="21799" x="1905000" y="5653088"/>
          <p14:tracePt t="21809" x="1881188" y="5653088"/>
          <p14:tracePt t="21812" x="1849438" y="5653088"/>
          <p14:tracePt t="21826" x="1801813" y="5653088"/>
          <p14:tracePt t="21828" x="1793875" y="5653088"/>
          <p14:tracePt t="21837" x="1762125" y="5653088"/>
          <p14:tracePt t="21844" x="1714500" y="5653088"/>
          <p14:tracePt t="21852" x="1674813" y="5653088"/>
          <p14:tracePt t="21860" x="1635125" y="5653088"/>
          <p14:tracePt t="21866" x="1603375" y="5678488"/>
          <p14:tracePt t="21875" x="1587500" y="5694363"/>
          <p14:tracePt t="21883" x="1571625" y="5710238"/>
          <p14:tracePt t="21893" x="1571625" y="5726113"/>
          <p14:tracePt t="21898" x="1571625" y="5741988"/>
          <p14:tracePt t="21910" x="1571625" y="5765800"/>
          <p14:tracePt t="21915" x="1595438" y="5789613"/>
          <p14:tracePt t="21926" x="1627188" y="5821363"/>
          <p14:tracePt t="21928" x="1643063" y="5837238"/>
          <p14:tracePt t="21936" x="1674813" y="5868988"/>
          <p14:tracePt t="21944" x="1698625" y="5892800"/>
          <p14:tracePt t="21953" x="1714500" y="5900738"/>
          <p14:tracePt t="21960" x="1738313" y="5916613"/>
          <p14:tracePt t="21968" x="1762125" y="5916613"/>
          <p14:tracePt t="21978" x="1785938" y="5932488"/>
          <p14:tracePt t="21982" x="1809750" y="5932488"/>
          <p14:tracePt t="21993" x="1825625" y="5932488"/>
          <p14:tracePt t="21998" x="1849438" y="5932488"/>
          <p14:tracePt t="22010" x="1897063" y="5932488"/>
          <p14:tracePt t="22014" x="1938338" y="5924550"/>
          <p14:tracePt t="22026" x="1970088" y="5916613"/>
          <p14:tracePt t="22028" x="2057400" y="5900738"/>
          <p14:tracePt t="22036" x="2081213" y="5892800"/>
          <p14:tracePt t="22044" x="2160588" y="5868988"/>
          <p14:tracePt t="22052" x="2208213" y="5853113"/>
          <p14:tracePt t="22060" x="2224088" y="5853113"/>
          <p14:tracePt t="22068" x="2232025" y="5845175"/>
          <p14:tracePt t="22076" x="2239963" y="5837238"/>
          <p14:tracePt t="22082" x="2247900" y="5837238"/>
          <p14:tracePt t="22099" x="2247900" y="5829300"/>
          <p14:tracePt t="22114" x="2239963" y="5805488"/>
          <p14:tracePt t="22126" x="2224088" y="5789613"/>
          <p14:tracePt t="22130" x="2200275" y="5765800"/>
          <p14:tracePt t="22137" x="2168525" y="5741988"/>
          <p14:tracePt t="22144" x="2136775" y="5710238"/>
          <p14:tracePt t="22152" x="2073275" y="5670550"/>
          <p14:tracePt t="22160" x="2025650" y="5653088"/>
          <p14:tracePt t="22168" x="1985963" y="5629275"/>
          <p14:tracePt t="22176" x="1962150" y="5621338"/>
          <p14:tracePt t="22184" x="1930400" y="5605463"/>
          <p14:tracePt t="22193" x="1905000" y="5605463"/>
          <p14:tracePt t="22198" x="1897063" y="5605463"/>
          <p14:tracePt t="22209" x="1881188" y="5605463"/>
          <p14:tracePt t="22214" x="1865313" y="5605463"/>
          <p14:tracePt t="22285" x="1881188" y="5637213"/>
          <p14:tracePt t="22294" x="1922463" y="5678488"/>
          <p14:tracePt t="22303" x="1946275" y="5702300"/>
          <p14:tracePt t="22312" x="1993900" y="5734050"/>
          <p14:tracePt t="22314" x="2041525" y="5781675"/>
          <p14:tracePt t="22327" x="2097088" y="5813425"/>
          <p14:tracePt t="22330" x="2160588" y="5861050"/>
          <p14:tracePt t="22343" x="2239963" y="5908675"/>
          <p14:tracePt t="22346" x="2273300" y="5924550"/>
          <p14:tracePt t="22361" x="2384425" y="5988050"/>
          <p14:tracePt t="22369" x="2471738" y="6029325"/>
          <p14:tracePt t="22377" x="2511425" y="6053138"/>
          <p14:tracePt t="22385" x="2616200" y="6084888"/>
          <p14:tracePt t="22393" x="2854325" y="6172200"/>
          <p14:tracePt t="22401" x="3086100" y="6227763"/>
          <p14:tracePt t="22410" x="3300413" y="6291263"/>
          <p14:tracePt t="22414" x="3643313" y="6356350"/>
          <p14:tracePt t="22427" x="3986213" y="6411913"/>
          <p14:tracePt t="22430" x="4441825" y="6475413"/>
          <p14:tracePt t="22444" x="4895850" y="6515100"/>
          <p14:tracePt t="22447" x="5341938" y="6530975"/>
          <p14:tracePt t="22461" x="6235700" y="6546850"/>
          <p14:tracePt t="22468" x="6681788" y="6546850"/>
          <p14:tracePt t="22478" x="7127875" y="6546850"/>
          <p14:tracePt t="22484" x="7575550" y="6538913"/>
          <p14:tracePt t="22493" x="8029575" y="6507163"/>
          <p14:tracePt t="22500" x="8459788" y="6467475"/>
          <p14:tracePt t="22510" x="8915400" y="6435725"/>
          <p14:tracePt t="22517" x="9290050" y="6396038"/>
          <p14:tracePt t="22530" x="9575800" y="6356350"/>
          <p14:tracePt t="22531" x="9775825" y="6330950"/>
          <p14:tracePt t="22544" x="10007600" y="6299200"/>
          <p14:tracePt t="22546" x="10079038" y="6275388"/>
          <p14:tracePt t="22560" x="10198100" y="6243638"/>
          <p14:tracePt t="22562" x="10229850" y="6211888"/>
          <p14:tracePt t="22570" x="10253663" y="6188075"/>
          <p14:tracePt t="22578" x="10269538" y="6156325"/>
          <p14:tracePt t="22585" x="10269538" y="6140450"/>
          <p14:tracePt t="22594" x="10269538" y="6124575"/>
          <p14:tracePt t="22600" x="10237788" y="6069013"/>
          <p14:tracePt t="22610" x="10213975" y="6021388"/>
          <p14:tracePt t="22616" x="10174288" y="5980113"/>
          <p14:tracePt t="22627" x="10110788" y="5916613"/>
          <p14:tracePt t="22630" x="10079038" y="5892800"/>
          <p14:tracePt t="22643" x="10015538" y="5837238"/>
          <p14:tracePt t="22646" x="9967913" y="5805488"/>
          <p14:tracePt t="22660" x="9886950" y="5765800"/>
          <p14:tracePt t="22662" x="9839325" y="5741988"/>
          <p14:tracePt t="22670" x="9752013" y="5702300"/>
          <p14:tracePt t="22678" x="9680575" y="5678488"/>
          <p14:tracePt t="22684" x="9640888" y="5662613"/>
          <p14:tracePt t="22693" x="9551988" y="5637213"/>
          <p14:tracePt t="22701" x="9464675" y="5629275"/>
          <p14:tracePt t="22710" x="9401175" y="5629275"/>
          <p14:tracePt t="22717" x="9337675" y="5629275"/>
          <p14:tracePt t="22727" x="9266238" y="5629275"/>
          <p14:tracePt t="22732" x="9153525" y="5645150"/>
          <p14:tracePt t="22743" x="9105900" y="5678488"/>
          <p14:tracePt t="22748" x="9082088" y="5686425"/>
          <p14:tracePt t="22761" x="9058275" y="5710238"/>
          <p14:tracePt t="22763" x="9042400" y="5726113"/>
          <p14:tracePt t="22770" x="9034463" y="5734050"/>
          <p14:tracePt t="22778" x="9034463" y="5741988"/>
          <p14:tracePt t="22786" x="9034463" y="5749925"/>
          <p14:tracePt t="22800" x="9042400" y="5749925"/>
          <p14:tracePt t="22810" x="9058275" y="5749925"/>
          <p14:tracePt t="22816" x="9074150" y="5734050"/>
          <p14:tracePt t="22827" x="9090025" y="5702300"/>
          <p14:tracePt t="22832" x="9105900" y="5653088"/>
          <p14:tracePt t="22843" x="9105900" y="5581650"/>
          <p14:tracePt t="22847" x="9113838" y="5534025"/>
          <p14:tracePt t="22860" x="9113838" y="5462588"/>
          <p14:tracePt t="22863" x="9113838" y="5407025"/>
          <p14:tracePt t="22870" x="9113838" y="5286375"/>
          <p14:tracePt t="22878" x="9105900" y="5191125"/>
          <p14:tracePt t="22887" x="9090025" y="5119688"/>
          <p14:tracePt t="22895" x="9058275" y="4992688"/>
          <p14:tracePt t="22900" x="9026525" y="4919663"/>
          <p14:tracePt t="22910" x="8970963" y="4808538"/>
          <p14:tracePt t="22916" x="8883650" y="4657725"/>
          <p14:tracePt t="22928" x="8858250" y="4616450"/>
          <p14:tracePt t="22932" x="8794750" y="4552950"/>
          <p14:tracePt t="22945" x="8778875" y="4537075"/>
          <p14:tracePt t="22950" x="8715375" y="4497388"/>
          <p14:tracePt t="22955" x="8683625" y="4481513"/>
          <p14:tracePt t="22962" x="8643938" y="4457700"/>
          <p14:tracePt t="22971" x="8628063" y="4449763"/>
          <p14:tracePt t="22980" x="8604250" y="4441825"/>
          <p14:tracePt t="22987" x="8588375" y="4433888"/>
          <p14:tracePt t="22994" x="8556625" y="4433888"/>
          <p14:tracePt t="23002" x="8531225" y="4425950"/>
          <p14:tracePt t="23011" x="8499475" y="4425950"/>
          <p14:tracePt t="23016" x="8483600" y="4425950"/>
          <p14:tracePt t="23028" x="8451850" y="4425950"/>
          <p14:tracePt t="23033" x="8435975" y="4425950"/>
          <p14:tracePt t="23044" x="8420100" y="4425950"/>
          <p14:tracePt t="23048" x="8412163" y="4425950"/>
          <p14:tracePt t="23061" x="8404225" y="4433888"/>
          <p14:tracePt t="23078" x="8404225" y="4441825"/>
          <p14:tracePt t="23096" x="8420100" y="4441825"/>
          <p14:tracePt t="23102" x="8435975" y="4441825"/>
          <p14:tracePt t="23111" x="8451850" y="4441825"/>
          <p14:tracePt t="23119" x="8459788" y="4441825"/>
          <p14:tracePt t="23127" x="8475663" y="4441825"/>
          <p14:tracePt t="23132" x="8483600" y="4433888"/>
          <p14:tracePt t="23144" x="8491538" y="4425950"/>
          <p14:tracePt t="23148" x="8507413" y="4410075"/>
          <p14:tracePt t="23161" x="8507413" y="4394200"/>
          <p14:tracePt t="23164" x="8507413" y="4386263"/>
          <p14:tracePt t="23177" x="8507413" y="4362450"/>
          <p14:tracePt t="23178" x="8507413" y="4306888"/>
          <p14:tracePt t="23186" x="8499475" y="4233863"/>
          <p14:tracePt t="23194" x="8475663" y="4170363"/>
          <p14:tracePt t="23203" x="8459788" y="4114800"/>
          <p14:tracePt t="23211" x="8404225" y="4027488"/>
          <p14:tracePt t="23218" x="8380413" y="3995738"/>
          <p14:tracePt t="23228" x="8340725" y="3956050"/>
          <p14:tracePt t="23232" x="8316913" y="3930650"/>
          <p14:tracePt t="23244" x="8293100" y="3914775"/>
          <p14:tracePt t="23248" x="8277225" y="3914775"/>
          <p14:tracePt t="23261" x="8269288" y="3914775"/>
          <p14:tracePt t="23335" x="8277225" y="3914775"/>
          <p14:tracePt t="23342" x="8285163" y="3922713"/>
          <p14:tracePt t="23348" x="8316913" y="3930650"/>
          <p14:tracePt t="23362" x="8364538" y="3930650"/>
          <p14:tracePt t="23364" x="8396288" y="3938588"/>
          <p14:tracePt t="23378" x="8428038" y="3938588"/>
          <p14:tracePt t="23380" x="8459788" y="3938588"/>
          <p14:tracePt t="23396" x="8475663" y="3922713"/>
          <p14:tracePt t="23403" x="8483600" y="3914775"/>
          <p14:tracePt t="23412" x="8483600" y="3906838"/>
          <p14:tracePt t="23418" x="8483600" y="3890963"/>
          <p14:tracePt t="23428" x="8483600" y="3883025"/>
          <p14:tracePt t="23434" x="8483600" y="3875088"/>
          <p14:tracePt t="23444" x="8475663" y="3859213"/>
          <p14:tracePt t="23448" x="8435975" y="3851275"/>
          <p14:tracePt t="23461" x="8388350" y="3843338"/>
          <p14:tracePt t="23464" x="8332788" y="3835400"/>
          <p14:tracePt t="23478" x="8197850" y="3835400"/>
          <p14:tracePt t="23480" x="8045450" y="3867150"/>
          <p14:tracePt t="23488" x="7813675" y="3922713"/>
          <p14:tracePt t="23496" x="7710488" y="3963988"/>
          <p14:tracePt t="23503" x="7383463" y="4059238"/>
          <p14:tracePt t="23512" x="7096125" y="4122738"/>
          <p14:tracePt t="23518" x="6650038" y="4225925"/>
          <p14:tracePt t="23529" x="6307138" y="4281488"/>
          <p14:tracePt t="23535" x="5797550" y="4354513"/>
          <p14:tracePt t="23545" x="5357813" y="4418013"/>
          <p14:tracePt t="23550" x="4848225" y="4473575"/>
          <p14:tracePt t="23562" x="4473575" y="4489450"/>
          <p14:tracePt t="23564" x="4059238" y="4513263"/>
          <p14:tracePt t="23578" x="3692525" y="4513263"/>
          <p14:tracePt t="23580" x="3421063" y="4513263"/>
          <p14:tracePt t="23589" x="3205163" y="4513263"/>
          <p14:tracePt t="23596" x="2990850" y="4513263"/>
          <p14:tracePt t="23604" x="2846388" y="4513263"/>
          <p14:tracePt t="23611" x="2751138" y="4497388"/>
          <p14:tracePt t="23619" x="2598738" y="4481513"/>
          <p14:tracePt t="23629" x="2503488" y="4457700"/>
          <p14:tracePt t="23634" x="2447925" y="4441825"/>
          <p14:tracePt t="23645" x="2336800" y="4410075"/>
          <p14:tracePt t="23650" x="2265363" y="4386263"/>
          <p14:tracePt t="23663" x="2232025" y="4378325"/>
          <p14:tracePt t="23665" x="2160588" y="4338638"/>
          <p14:tracePt t="23679" x="2112963" y="4314825"/>
          <p14:tracePt t="23680" x="2057400" y="4291013"/>
          <p14:tracePt t="23689" x="2033588" y="4257675"/>
          <p14:tracePt t="23697" x="1993900" y="4233863"/>
          <p14:tracePt t="23706" x="1954213" y="4194175"/>
          <p14:tracePt t="23716" x="1946275" y="4186238"/>
          <p14:tracePt t="23720" x="1912938" y="4162425"/>
          <p14:tracePt t="23728" x="1905000" y="4154488"/>
          <p14:tracePt t="23734" x="1881188" y="4138613"/>
          <p14:tracePt t="23745" x="1841500" y="4114800"/>
          <p14:tracePt t="23750" x="1801813" y="4114800"/>
          <p14:tracePt t="23761" x="1785938" y="4106863"/>
          <p14:tracePt t="23767" x="1754188" y="4106863"/>
          <p14:tracePt t="23778" x="1714500" y="4106863"/>
          <p14:tracePt t="23780" x="1643063" y="4106863"/>
          <p14:tracePt t="23789" x="1579563" y="4122738"/>
          <p14:tracePt t="23796" x="1514475" y="4138613"/>
          <p14:tracePt t="23804" x="1466850" y="4154488"/>
          <p14:tracePt t="23812" x="1443038" y="4170363"/>
          <p14:tracePt t="23820" x="1435100" y="4178300"/>
          <p14:tracePt t="23830" x="1427163" y="4186238"/>
          <p14:tracePt t="23845" x="1427163" y="4194175"/>
          <p14:tracePt t="23850" x="1435100" y="4210050"/>
          <p14:tracePt t="23861" x="1482725" y="4217988"/>
          <p14:tracePt t="23866" x="1530350" y="4217988"/>
          <p14:tracePt t="23878" x="1562100" y="4217988"/>
          <p14:tracePt t="23880" x="1603375" y="4217988"/>
          <p14:tracePt t="23888" x="1651000" y="4210050"/>
          <p14:tracePt t="23897" x="1690688" y="4186238"/>
          <p14:tracePt t="23904" x="1706563" y="4170363"/>
          <p14:tracePt t="23912" x="1730375" y="4154488"/>
          <p14:tracePt t="23920" x="1746250" y="4130675"/>
          <p14:tracePt t="23928" x="1754188" y="4114800"/>
          <p14:tracePt t="23937" x="1762125" y="4090988"/>
          <p14:tracePt t="23945" x="1770063" y="4067175"/>
          <p14:tracePt t="23950" x="1770063" y="4043363"/>
          <p14:tracePt t="23961" x="1770063" y="4027488"/>
          <p14:tracePt t="23966" x="1762125" y="4019550"/>
          <p14:tracePt t="23979" x="1754188" y="4011613"/>
          <p14:tracePt t="23982" x="1738313" y="4003675"/>
          <p14:tracePt t="23995" x="1714500" y="3995738"/>
          <p14:tracePt t="23996" x="1666875" y="3995738"/>
          <p14:tracePt t="24004" x="1643063" y="3995738"/>
          <p14:tracePt t="24012" x="1603375" y="4019550"/>
          <p14:tracePt t="24020" x="1562100" y="4043363"/>
          <p14:tracePt t="24029" x="1538288" y="4083050"/>
          <p14:tracePt t="24037" x="1530350" y="4098925"/>
          <p14:tracePt t="24046" x="1514475" y="4114800"/>
          <p14:tracePt t="24050" x="1514475" y="4130675"/>
          <p14:tracePt t="24063" x="1514475" y="4162425"/>
          <p14:tracePt t="24066" x="1514475" y="4170363"/>
          <p14:tracePt t="24079" x="1522413" y="4194175"/>
          <p14:tracePt t="24082" x="1554163" y="4217988"/>
          <p14:tracePt t="24095" x="1595438" y="4241800"/>
          <p14:tracePt t="24099" x="1666875" y="4265613"/>
          <p14:tracePt t="24104" x="1714500" y="4273550"/>
          <p14:tracePt t="24113" x="1793875" y="4291013"/>
          <p14:tracePt t="24120" x="1841500" y="4291013"/>
          <p14:tracePt t="24130" x="1881188" y="4291013"/>
          <p14:tracePt t="24137" x="1912938" y="4291013"/>
          <p14:tracePt t="24146" x="1930400" y="4291013"/>
          <p14:tracePt t="24152" x="1946275" y="4291013"/>
          <p14:tracePt t="24162" x="1954213" y="4291013"/>
          <p14:tracePt t="24190" x="1962150" y="4291013"/>
          <p14:tracePt t="24206" x="1962150" y="4273550"/>
          <p14:tracePt t="24213" x="1970088" y="4265613"/>
          <p14:tracePt t="24229" x="1970088" y="4257675"/>
          <p14:tracePt t="24245" x="1970088" y="4249738"/>
          <p14:tracePt t="24262" x="1978025" y="4241800"/>
          <p14:tracePt t="25213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8|0.6|0.7|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4"/>
</p:tagLst>
</file>

<file path=ppt/theme/theme1.xml><?xml version="1.0" encoding="utf-8"?>
<a:theme xmlns:a="http://schemas.openxmlformats.org/drawingml/2006/main" name="Knjige 16 x 9">
  <a:themeElements>
    <a:clrScheme name="Books_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411992_TF02787940" id="{CFE0D0E2-5086-43FD-BD3D-663F14E49082}" vid="{2B30FC18-59B0-49AE-A924-43311ED0C22C}"/>
    </a:ext>
  </a:extLst>
</a:theme>
</file>

<file path=ppt/theme/theme2.xml><?xml version="1.0" encoding="utf-8"?>
<a:theme xmlns:a="http://schemas.openxmlformats.org/drawingml/2006/main" name="Tema sustava Offic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sustava Office">
  <a:themeElements>
    <a:clrScheme name="Books16x9">
      <a:dk1>
        <a:srgbClr val="374C81"/>
      </a:dk1>
      <a:lt1>
        <a:srgbClr val="FFFFFF"/>
      </a:lt1>
      <a:dk2>
        <a:srgbClr val="000000"/>
      </a:dk2>
      <a:lt2>
        <a:srgbClr val="EDE5DF"/>
      </a:lt2>
      <a:accent1>
        <a:srgbClr val="414E77"/>
      </a:accent1>
      <a:accent2>
        <a:srgbClr val="70AAC4"/>
      </a:accent2>
      <a:accent3>
        <a:srgbClr val="8B6A94"/>
      </a:accent3>
      <a:accent4>
        <a:srgbClr val="61A796"/>
      </a:accent4>
      <a:accent5>
        <a:srgbClr val="4E5798"/>
      </a:accent5>
      <a:accent6>
        <a:srgbClr val="7E5C5C"/>
      </a:accent6>
      <a:hlink>
        <a:srgbClr val="0070C0"/>
      </a:hlink>
      <a:folHlink>
        <a:srgbClr val="7030A0"/>
      </a:folHlink>
    </a:clrScheme>
    <a:fontScheme name="Century Gothic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80000" r="-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30000" t="30000" r="7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1345039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The bookstacks present on most slides  make this a good choice for students, teachers, reading enthusiasts, and others in education. This presentation template contains multiple slide layouts in widescreen format (16x9) and includes a sample table and chart that you can easily  modify.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2011-11-26T00:00:00+00:00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TP102787939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694216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LocMarketGroupTiers2 xmlns="4873beb7-5857-4685-be1f-d57550cc96c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BBB5C329-08A6-4E5E-AEF1-A97828C8741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301D382-32B0-43EE-932C-28906AF37617}">
  <ds:schemaRefs>
    <ds:schemaRef ds:uri="http://purl.org/dc/terms/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schemas.microsoft.com/office/infopath/2007/PartnerControls"/>
    <ds:schemaRef ds:uri="http://schemas.microsoft.com/office/2006/documentManagement/types"/>
    <ds:schemaRef ds:uri="4873beb7-5857-4685-be1f-d57550cc96cc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1B558C7-619B-49BE-9097-7FCBDADD4EC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Plava prezentacija s naslaganim knjigama (široki zaslon)</Template>
  <TotalTime>403</TotalTime>
  <Words>1242</Words>
  <Application>Microsoft Office PowerPoint</Application>
  <PresentationFormat>Custom</PresentationFormat>
  <Paragraphs>231</Paragraphs>
  <Slides>16</Slides>
  <Notes>16</Notes>
  <HiddenSlides>0</HiddenSlides>
  <MMClips>16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Century Gothic</vt:lpstr>
      <vt:lpstr>inherit</vt:lpstr>
      <vt:lpstr>PTSans</vt:lpstr>
      <vt:lpstr>PTSansNarrow</vt:lpstr>
      <vt:lpstr>RalewayBold</vt:lpstr>
      <vt:lpstr>Knjige 16 x 9</vt:lpstr>
      <vt:lpstr>Student Success Prediction and the Trade-Off between Big Data and Data Minimization</vt:lpstr>
      <vt:lpstr>TEMA ČLANKA</vt:lpstr>
      <vt:lpstr>POSTIGNUTI REZULTATI</vt:lpstr>
      <vt:lpstr>K-mean cluster</vt:lpstr>
      <vt:lpstr>PROŠIRENJE</vt:lpstr>
      <vt:lpstr>Predviđanje ranog ispisa studenta</vt:lpstr>
      <vt:lpstr>Predviđanje ranog ispisa učenika</vt:lpstr>
      <vt:lpstr>Predviđanje ranog ispisa učenika</vt:lpstr>
      <vt:lpstr>Predviđanje ranog ispisa učenika</vt:lpstr>
      <vt:lpstr>Predviđanje uspjeha na temelju demografije studenata</vt:lpstr>
      <vt:lpstr>Predviđanje uspjeha na temelju demografije studenata</vt:lpstr>
      <vt:lpstr>Predviđanje uspjeha na temelju demografije studenata</vt:lpstr>
      <vt:lpstr>Predviđanje ostvarenja više od 80 bodova s obzirom na aktivnost</vt:lpstr>
      <vt:lpstr>PowerPoint Presentation</vt:lpstr>
      <vt:lpstr>Predviđanje ostvarenja više od 80 bodova s obzirom na aktivnost</vt:lpstr>
      <vt:lpstr>Hvala na pozornosti!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 Success Prediction and the Trade-Off between Big Data and Data Minimization</dc:title>
  <dc:creator>Lara Vdović</dc:creator>
  <cp:lastModifiedBy>Vito Sabalić</cp:lastModifiedBy>
  <cp:revision>31</cp:revision>
  <dcterms:created xsi:type="dcterms:W3CDTF">2022-01-12T18:47:43Z</dcterms:created>
  <dcterms:modified xsi:type="dcterms:W3CDTF">2022-01-14T21:28:55Z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